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98" r:id="rId3"/>
    <p:sldId id="296" r:id="rId4"/>
    <p:sldId id="263" r:id="rId5"/>
    <p:sldId id="299" r:id="rId6"/>
    <p:sldId id="265" r:id="rId7"/>
    <p:sldId id="302" r:id="rId8"/>
    <p:sldId id="300" r:id="rId9"/>
    <p:sldId id="275" r:id="rId10"/>
  </p:sldIdLst>
  <p:sldSz cx="9144000" cy="5143500" type="screen16x9"/>
  <p:notesSz cx="6858000" cy="9144000"/>
  <p:embeddedFontLst>
    <p:embeddedFont>
      <p:font typeface="Gothic A1" panose="020B0604020202020204" charset="-127"/>
      <p:regular r:id="rId12"/>
      <p:bold r:id="rId13"/>
    </p:embeddedFont>
    <p:embeddedFont>
      <p:font typeface="Bebas Neue" panose="020B0606020202050201" pitchFamily="34" charset="0"/>
      <p:regular r:id="rId14"/>
    </p:embeddedFont>
    <p:embeddedFont>
      <p:font typeface="Franklin Gothic Book" panose="020B0503020102020204" pitchFamily="34" charset="0"/>
      <p:regular r:id="rId15"/>
      <p:italic r:id="rId16"/>
    </p:embeddedFont>
    <p:embeddedFont>
      <p:font typeface="Garamond" panose="02020404030301010803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019D7-5691-4F4B-8CF1-16428AA456BF}" v="24" dt="2023-02-28T15:20:23.470"/>
  </p1510:revLst>
</p1510:revInfo>
</file>

<file path=ppt/tableStyles.xml><?xml version="1.0" encoding="utf-8"?>
<a:tblStyleLst xmlns:a="http://schemas.openxmlformats.org/drawingml/2006/main" def="{8B3354B5-DB32-4BB6-A61C-3BCD0FEBB761}">
  <a:tblStyle styleId="{8B3354B5-DB32-4BB6-A61C-3BCD0FEBB7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sha Shetty" userId="6c1ad2eb-a737-4a60-8407-f1c3cfde9247" providerId="ADAL" clId="{88A645E1-127E-4D89-A194-9CF95A2F4977}"/>
    <pc:docChg chg="undo custSel modSld sldOrd modMainMaster">
      <pc:chgData name="Disha Shetty" userId="6c1ad2eb-a737-4a60-8407-f1c3cfde9247" providerId="ADAL" clId="{88A645E1-127E-4D89-A194-9CF95A2F4977}" dt="2023-02-28T15:22:01.779" v="303" actId="14100"/>
      <pc:docMkLst>
        <pc:docMk/>
      </pc:docMkLst>
      <pc:sldChg chg="modSp mod">
        <pc:chgData name="Disha Shetty" userId="6c1ad2eb-a737-4a60-8407-f1c3cfde9247" providerId="ADAL" clId="{88A645E1-127E-4D89-A194-9CF95A2F4977}" dt="2023-02-28T15:22:01.779" v="303" actId="14100"/>
        <pc:sldMkLst>
          <pc:docMk/>
          <pc:sldMk cId="0" sldId="256"/>
        </pc:sldMkLst>
        <pc:spChg chg="mod">
          <ac:chgData name="Disha Shetty" userId="6c1ad2eb-a737-4a60-8407-f1c3cfde9247" providerId="ADAL" clId="{88A645E1-127E-4D89-A194-9CF95A2F4977}" dt="2023-02-28T15:22:01.779" v="303" actId="14100"/>
          <ac:spMkLst>
            <pc:docMk/>
            <pc:sldMk cId="0" sldId="256"/>
            <ac:spMk id="177" creationId="{00000000-0000-0000-0000-000000000000}"/>
          </ac:spMkLst>
        </pc:spChg>
      </pc:sldChg>
      <pc:sldChg chg="addSp delSp modSp mod">
        <pc:chgData name="Disha Shetty" userId="6c1ad2eb-a737-4a60-8407-f1c3cfde9247" providerId="ADAL" clId="{88A645E1-127E-4D89-A194-9CF95A2F4977}" dt="2023-02-28T12:49:00.907" v="46"/>
        <pc:sldMkLst>
          <pc:docMk/>
          <pc:sldMk cId="0" sldId="263"/>
        </pc:sldMkLst>
        <pc:spChg chg="mod">
          <ac:chgData name="Disha Shetty" userId="6c1ad2eb-a737-4a60-8407-f1c3cfde9247" providerId="ADAL" clId="{88A645E1-127E-4D89-A194-9CF95A2F4977}" dt="2023-02-28T12:48:34.745" v="40"/>
          <ac:spMkLst>
            <pc:docMk/>
            <pc:sldMk cId="0" sldId="263"/>
            <ac:spMk id="5" creationId="{C6D9C138-3208-6A0D-589F-97112716AE08}"/>
          </ac:spMkLst>
        </pc:spChg>
        <pc:spChg chg="mod">
          <ac:chgData name="Disha Shetty" userId="6c1ad2eb-a737-4a60-8407-f1c3cfde9247" providerId="ADAL" clId="{88A645E1-127E-4D89-A194-9CF95A2F4977}" dt="2023-02-28T12:48:34.745" v="40"/>
          <ac:spMkLst>
            <pc:docMk/>
            <pc:sldMk cId="0" sldId="263"/>
            <ac:spMk id="6" creationId="{D1E26728-0B2A-6747-4894-0BF50E1AD7AE}"/>
          </ac:spMkLst>
        </pc:spChg>
        <pc:spChg chg="mod">
          <ac:chgData name="Disha Shetty" userId="6c1ad2eb-a737-4a60-8407-f1c3cfde9247" providerId="ADAL" clId="{88A645E1-127E-4D89-A194-9CF95A2F4977}" dt="2023-02-28T12:48:34.745" v="40"/>
          <ac:spMkLst>
            <pc:docMk/>
            <pc:sldMk cId="0" sldId="263"/>
            <ac:spMk id="7" creationId="{C64FB77C-9099-0E91-3258-92723FA802A3}"/>
          </ac:spMkLst>
        </pc:spChg>
        <pc:spChg chg="mod">
          <ac:chgData name="Disha Shetty" userId="6c1ad2eb-a737-4a60-8407-f1c3cfde9247" providerId="ADAL" clId="{88A645E1-127E-4D89-A194-9CF95A2F4977}" dt="2023-02-28T12:48:34.745" v="40"/>
          <ac:spMkLst>
            <pc:docMk/>
            <pc:sldMk cId="0" sldId="263"/>
            <ac:spMk id="8" creationId="{D572B2E5-9C17-7BC6-671F-A0D1EF63CE41}"/>
          </ac:spMkLst>
        </pc:spChg>
        <pc:spChg chg="mod">
          <ac:chgData name="Disha Shetty" userId="6c1ad2eb-a737-4a60-8407-f1c3cfde9247" providerId="ADAL" clId="{88A645E1-127E-4D89-A194-9CF95A2F4977}" dt="2023-02-28T12:48:34.745" v="40"/>
          <ac:spMkLst>
            <pc:docMk/>
            <pc:sldMk cId="0" sldId="263"/>
            <ac:spMk id="9" creationId="{C6829438-68A0-A716-FE19-2A81A39ED510}"/>
          </ac:spMkLst>
        </pc:spChg>
        <pc:spChg chg="mod">
          <ac:chgData name="Disha Shetty" userId="6c1ad2eb-a737-4a60-8407-f1c3cfde9247" providerId="ADAL" clId="{88A645E1-127E-4D89-A194-9CF95A2F4977}" dt="2023-02-28T12:49:00.907" v="46"/>
          <ac:spMkLst>
            <pc:docMk/>
            <pc:sldMk cId="0" sldId="263"/>
            <ac:spMk id="12" creationId="{7716E034-39FA-5DFA-9298-96B3462B495F}"/>
          </ac:spMkLst>
        </pc:spChg>
        <pc:spChg chg="mod">
          <ac:chgData name="Disha Shetty" userId="6c1ad2eb-a737-4a60-8407-f1c3cfde9247" providerId="ADAL" clId="{88A645E1-127E-4D89-A194-9CF95A2F4977}" dt="2023-02-28T12:49:00.907" v="46"/>
          <ac:spMkLst>
            <pc:docMk/>
            <pc:sldMk cId="0" sldId="263"/>
            <ac:spMk id="13" creationId="{9A56C158-953E-B30E-A035-DD5EA3F0E272}"/>
          </ac:spMkLst>
        </pc:spChg>
        <pc:spChg chg="mod">
          <ac:chgData name="Disha Shetty" userId="6c1ad2eb-a737-4a60-8407-f1c3cfde9247" providerId="ADAL" clId="{88A645E1-127E-4D89-A194-9CF95A2F4977}" dt="2023-02-28T12:49:00.907" v="46"/>
          <ac:spMkLst>
            <pc:docMk/>
            <pc:sldMk cId="0" sldId="263"/>
            <ac:spMk id="14" creationId="{0031D061-85BA-CC4D-6210-1CF3106AFDDB}"/>
          </ac:spMkLst>
        </pc:spChg>
        <pc:spChg chg="mod">
          <ac:chgData name="Disha Shetty" userId="6c1ad2eb-a737-4a60-8407-f1c3cfde9247" providerId="ADAL" clId="{88A645E1-127E-4D89-A194-9CF95A2F4977}" dt="2023-02-28T12:49:00.907" v="46"/>
          <ac:spMkLst>
            <pc:docMk/>
            <pc:sldMk cId="0" sldId="263"/>
            <ac:spMk id="15" creationId="{A3F24015-030D-13D8-AF3F-CDB86D35F5E4}"/>
          </ac:spMkLst>
        </pc:spChg>
        <pc:spChg chg="mod">
          <ac:chgData name="Disha Shetty" userId="6c1ad2eb-a737-4a60-8407-f1c3cfde9247" providerId="ADAL" clId="{88A645E1-127E-4D89-A194-9CF95A2F4977}" dt="2023-02-28T12:49:00.907" v="46"/>
          <ac:spMkLst>
            <pc:docMk/>
            <pc:sldMk cId="0" sldId="263"/>
            <ac:spMk id="16" creationId="{E0E2ECA1-E131-D85A-4E01-85C78F4D9BFA}"/>
          </ac:spMkLst>
        </pc:spChg>
        <pc:grpChg chg="add del mod">
          <ac:chgData name="Disha Shetty" userId="6c1ad2eb-a737-4a60-8407-f1c3cfde9247" providerId="ADAL" clId="{88A645E1-127E-4D89-A194-9CF95A2F4977}" dt="2023-02-28T12:49:00.244" v="45" actId="478"/>
          <ac:grpSpMkLst>
            <pc:docMk/>
            <pc:sldMk cId="0" sldId="263"/>
            <ac:grpSpMk id="2" creationId="{B83F4CC2-62B6-E341-0F2C-DC82108E2C46}"/>
          </ac:grpSpMkLst>
        </pc:grpChg>
        <pc:grpChg chg="mod">
          <ac:chgData name="Disha Shetty" userId="6c1ad2eb-a737-4a60-8407-f1c3cfde9247" providerId="ADAL" clId="{88A645E1-127E-4D89-A194-9CF95A2F4977}" dt="2023-02-28T12:48:34.745" v="40"/>
          <ac:grpSpMkLst>
            <pc:docMk/>
            <pc:sldMk cId="0" sldId="263"/>
            <ac:grpSpMk id="4" creationId="{54A5CBEE-F3C6-935A-21D5-E6B1B104660B}"/>
          </ac:grpSpMkLst>
        </pc:grpChg>
        <pc:grpChg chg="add mod">
          <ac:chgData name="Disha Shetty" userId="6c1ad2eb-a737-4a60-8407-f1c3cfde9247" providerId="ADAL" clId="{88A645E1-127E-4D89-A194-9CF95A2F4977}" dt="2023-02-28T12:49:00.907" v="46"/>
          <ac:grpSpMkLst>
            <pc:docMk/>
            <pc:sldMk cId="0" sldId="263"/>
            <ac:grpSpMk id="10" creationId="{777989CA-158D-C87D-FDA5-AD8A9DFDB1D2}"/>
          </ac:grpSpMkLst>
        </pc:grpChg>
        <pc:grpChg chg="mod">
          <ac:chgData name="Disha Shetty" userId="6c1ad2eb-a737-4a60-8407-f1c3cfde9247" providerId="ADAL" clId="{88A645E1-127E-4D89-A194-9CF95A2F4977}" dt="2023-02-28T12:49:00.907" v="46"/>
          <ac:grpSpMkLst>
            <pc:docMk/>
            <pc:sldMk cId="0" sldId="263"/>
            <ac:grpSpMk id="11" creationId="{160C0842-FD4A-B4BC-DAF4-76A27DE28090}"/>
          </ac:grpSpMkLst>
        </pc:grpChg>
      </pc:sldChg>
      <pc:sldChg chg="addSp delSp modSp mod">
        <pc:chgData name="Disha Shetty" userId="6c1ad2eb-a737-4a60-8407-f1c3cfde9247" providerId="ADAL" clId="{88A645E1-127E-4D89-A194-9CF95A2F4977}" dt="2023-02-28T12:49:07.091" v="48"/>
        <pc:sldMkLst>
          <pc:docMk/>
          <pc:sldMk cId="0" sldId="265"/>
        </pc:sldMkLst>
        <pc:spChg chg="mod">
          <ac:chgData name="Disha Shetty" userId="6c1ad2eb-a737-4a60-8407-f1c3cfde9247" providerId="ADAL" clId="{88A645E1-127E-4D89-A194-9CF95A2F4977}" dt="2023-02-28T12:48:37.126" v="41"/>
          <ac:spMkLst>
            <pc:docMk/>
            <pc:sldMk cId="0" sldId="265"/>
            <ac:spMk id="6" creationId="{636E2C1B-C0DE-CA8B-65DA-A23D887B2666}"/>
          </ac:spMkLst>
        </pc:spChg>
        <pc:spChg chg="mod">
          <ac:chgData name="Disha Shetty" userId="6c1ad2eb-a737-4a60-8407-f1c3cfde9247" providerId="ADAL" clId="{88A645E1-127E-4D89-A194-9CF95A2F4977}" dt="2023-02-28T12:48:37.126" v="41"/>
          <ac:spMkLst>
            <pc:docMk/>
            <pc:sldMk cId="0" sldId="265"/>
            <ac:spMk id="7" creationId="{F01623AC-BCEB-06AA-1388-15E5678EE8E0}"/>
          </ac:spMkLst>
        </pc:spChg>
        <pc:spChg chg="mod">
          <ac:chgData name="Disha Shetty" userId="6c1ad2eb-a737-4a60-8407-f1c3cfde9247" providerId="ADAL" clId="{88A645E1-127E-4D89-A194-9CF95A2F4977}" dt="2023-02-28T12:48:37.126" v="41"/>
          <ac:spMkLst>
            <pc:docMk/>
            <pc:sldMk cId="0" sldId="265"/>
            <ac:spMk id="8" creationId="{BEA226AA-7D02-C2A3-0436-571B3A2B4362}"/>
          </ac:spMkLst>
        </pc:spChg>
        <pc:spChg chg="mod">
          <ac:chgData name="Disha Shetty" userId="6c1ad2eb-a737-4a60-8407-f1c3cfde9247" providerId="ADAL" clId="{88A645E1-127E-4D89-A194-9CF95A2F4977}" dt="2023-02-28T12:48:37.126" v="41"/>
          <ac:spMkLst>
            <pc:docMk/>
            <pc:sldMk cId="0" sldId="265"/>
            <ac:spMk id="9" creationId="{78076887-98A3-565A-E8B6-81BC791CDBD0}"/>
          </ac:spMkLst>
        </pc:spChg>
        <pc:spChg chg="mod">
          <ac:chgData name="Disha Shetty" userId="6c1ad2eb-a737-4a60-8407-f1c3cfde9247" providerId="ADAL" clId="{88A645E1-127E-4D89-A194-9CF95A2F4977}" dt="2023-02-28T12:48:37.126" v="41"/>
          <ac:spMkLst>
            <pc:docMk/>
            <pc:sldMk cId="0" sldId="265"/>
            <ac:spMk id="10" creationId="{5B026B03-0EF4-3150-1299-EA514FB5E3B6}"/>
          </ac:spMkLst>
        </pc:spChg>
        <pc:spChg chg="mod">
          <ac:chgData name="Disha Shetty" userId="6c1ad2eb-a737-4a60-8407-f1c3cfde9247" providerId="ADAL" clId="{88A645E1-127E-4D89-A194-9CF95A2F4977}" dt="2023-02-28T12:49:07.091" v="48"/>
          <ac:spMkLst>
            <pc:docMk/>
            <pc:sldMk cId="0" sldId="265"/>
            <ac:spMk id="13" creationId="{76C12B0E-CC09-6C7E-3480-9663D31F793D}"/>
          </ac:spMkLst>
        </pc:spChg>
        <pc:spChg chg="mod">
          <ac:chgData name="Disha Shetty" userId="6c1ad2eb-a737-4a60-8407-f1c3cfde9247" providerId="ADAL" clId="{88A645E1-127E-4D89-A194-9CF95A2F4977}" dt="2023-02-28T12:49:07.091" v="48"/>
          <ac:spMkLst>
            <pc:docMk/>
            <pc:sldMk cId="0" sldId="265"/>
            <ac:spMk id="14" creationId="{3AB95249-2301-64BA-AF10-B083BDF10800}"/>
          </ac:spMkLst>
        </pc:spChg>
        <pc:spChg chg="mod">
          <ac:chgData name="Disha Shetty" userId="6c1ad2eb-a737-4a60-8407-f1c3cfde9247" providerId="ADAL" clId="{88A645E1-127E-4D89-A194-9CF95A2F4977}" dt="2023-02-28T12:49:07.091" v="48"/>
          <ac:spMkLst>
            <pc:docMk/>
            <pc:sldMk cId="0" sldId="265"/>
            <ac:spMk id="15" creationId="{3DE5AA03-63BC-B3FB-9C03-72EC387E54E4}"/>
          </ac:spMkLst>
        </pc:spChg>
        <pc:spChg chg="mod">
          <ac:chgData name="Disha Shetty" userId="6c1ad2eb-a737-4a60-8407-f1c3cfde9247" providerId="ADAL" clId="{88A645E1-127E-4D89-A194-9CF95A2F4977}" dt="2023-02-28T12:49:07.091" v="48"/>
          <ac:spMkLst>
            <pc:docMk/>
            <pc:sldMk cId="0" sldId="265"/>
            <ac:spMk id="16" creationId="{119300EC-05A5-D49A-0A52-38A75E10B97C}"/>
          </ac:spMkLst>
        </pc:spChg>
        <pc:spChg chg="mod">
          <ac:chgData name="Disha Shetty" userId="6c1ad2eb-a737-4a60-8407-f1c3cfde9247" providerId="ADAL" clId="{88A645E1-127E-4D89-A194-9CF95A2F4977}" dt="2023-02-28T12:49:07.091" v="48"/>
          <ac:spMkLst>
            <pc:docMk/>
            <pc:sldMk cId="0" sldId="265"/>
            <ac:spMk id="17" creationId="{8A2B6F33-20E1-7368-D1AD-65F371B6A709}"/>
          </ac:spMkLst>
        </pc:spChg>
        <pc:grpChg chg="add del mod">
          <ac:chgData name="Disha Shetty" userId="6c1ad2eb-a737-4a60-8407-f1c3cfde9247" providerId="ADAL" clId="{88A645E1-127E-4D89-A194-9CF95A2F4977}" dt="2023-02-28T12:49:06.369" v="47" actId="478"/>
          <ac:grpSpMkLst>
            <pc:docMk/>
            <pc:sldMk cId="0" sldId="265"/>
            <ac:grpSpMk id="2" creationId="{6EA995E0-C353-824C-D784-F4BE34A00208}"/>
          </ac:grpSpMkLst>
        </pc:grpChg>
        <pc:grpChg chg="mod">
          <ac:chgData name="Disha Shetty" userId="6c1ad2eb-a737-4a60-8407-f1c3cfde9247" providerId="ADAL" clId="{88A645E1-127E-4D89-A194-9CF95A2F4977}" dt="2023-02-28T12:48:37.126" v="41"/>
          <ac:grpSpMkLst>
            <pc:docMk/>
            <pc:sldMk cId="0" sldId="265"/>
            <ac:grpSpMk id="5" creationId="{42FA097A-41BB-FAD3-3D0B-9BE2CBA33868}"/>
          </ac:grpSpMkLst>
        </pc:grpChg>
        <pc:grpChg chg="add mod">
          <ac:chgData name="Disha Shetty" userId="6c1ad2eb-a737-4a60-8407-f1c3cfde9247" providerId="ADAL" clId="{88A645E1-127E-4D89-A194-9CF95A2F4977}" dt="2023-02-28T12:49:07.091" v="48"/>
          <ac:grpSpMkLst>
            <pc:docMk/>
            <pc:sldMk cId="0" sldId="265"/>
            <ac:grpSpMk id="11" creationId="{D77A916B-7399-62B1-FF94-A4E2D3F552D2}"/>
          </ac:grpSpMkLst>
        </pc:grpChg>
        <pc:grpChg chg="mod">
          <ac:chgData name="Disha Shetty" userId="6c1ad2eb-a737-4a60-8407-f1c3cfde9247" providerId="ADAL" clId="{88A645E1-127E-4D89-A194-9CF95A2F4977}" dt="2023-02-28T12:49:07.091" v="48"/>
          <ac:grpSpMkLst>
            <pc:docMk/>
            <pc:sldMk cId="0" sldId="265"/>
            <ac:grpSpMk id="12" creationId="{672265CE-92A8-CCEC-BB53-5B462752B137}"/>
          </ac:grpSpMkLst>
        </pc:grpChg>
        <pc:picChg chg="add mod">
          <ac:chgData name="Disha Shetty" userId="6c1ad2eb-a737-4a60-8407-f1c3cfde9247" providerId="ADAL" clId="{88A645E1-127E-4D89-A194-9CF95A2F4977}" dt="2023-02-28T12:40:49.714" v="32" actId="1035"/>
          <ac:picMkLst>
            <pc:docMk/>
            <pc:sldMk cId="0" sldId="265"/>
            <ac:picMk id="4" creationId="{3196DFFF-6C99-B605-9EB0-290C51793A96}"/>
          </ac:picMkLst>
        </pc:picChg>
        <pc:picChg chg="del">
          <ac:chgData name="Disha Shetty" userId="6c1ad2eb-a737-4a60-8407-f1c3cfde9247" providerId="ADAL" clId="{88A645E1-127E-4D89-A194-9CF95A2F4977}" dt="2023-02-28T12:40:03.100" v="3" actId="478"/>
          <ac:picMkLst>
            <pc:docMk/>
            <pc:sldMk cId="0" sldId="265"/>
            <ac:picMk id="29" creationId="{20BCF431-5B2D-BC25-B536-DEDE897CC016}"/>
          </ac:picMkLst>
        </pc:picChg>
      </pc:sldChg>
      <pc:sldChg chg="addSp modSp mod modTransition">
        <pc:chgData name="Disha Shetty" userId="6c1ad2eb-a737-4a60-8407-f1c3cfde9247" providerId="ADAL" clId="{88A645E1-127E-4D89-A194-9CF95A2F4977}" dt="2023-02-28T13:28:51.706" v="290" actId="1076"/>
        <pc:sldMkLst>
          <pc:docMk/>
          <pc:sldMk cId="0" sldId="275"/>
        </pc:sldMkLst>
        <pc:spChg chg="mod">
          <ac:chgData name="Disha Shetty" userId="6c1ad2eb-a737-4a60-8407-f1c3cfde9247" providerId="ADAL" clId="{88A645E1-127E-4D89-A194-9CF95A2F4977}" dt="2023-02-28T12:50:12.449" v="53"/>
          <ac:spMkLst>
            <pc:docMk/>
            <pc:sldMk cId="0" sldId="275"/>
            <ac:spMk id="4" creationId="{8E0565FB-17CC-3D83-6079-3D77E0FBF9CA}"/>
          </ac:spMkLst>
        </pc:spChg>
        <pc:spChg chg="mod">
          <ac:chgData name="Disha Shetty" userId="6c1ad2eb-a737-4a60-8407-f1c3cfde9247" providerId="ADAL" clId="{88A645E1-127E-4D89-A194-9CF95A2F4977}" dt="2023-02-28T12:50:12.449" v="53"/>
          <ac:spMkLst>
            <pc:docMk/>
            <pc:sldMk cId="0" sldId="275"/>
            <ac:spMk id="5" creationId="{75484F6A-98EC-E64D-19CD-F5E3970C4BF2}"/>
          </ac:spMkLst>
        </pc:spChg>
        <pc:spChg chg="mod">
          <ac:chgData name="Disha Shetty" userId="6c1ad2eb-a737-4a60-8407-f1c3cfde9247" providerId="ADAL" clId="{88A645E1-127E-4D89-A194-9CF95A2F4977}" dt="2023-02-28T12:50:12.449" v="53"/>
          <ac:spMkLst>
            <pc:docMk/>
            <pc:sldMk cId="0" sldId="275"/>
            <ac:spMk id="6" creationId="{0C562AE3-DF2E-521B-ECB2-8B16F53B529E}"/>
          </ac:spMkLst>
        </pc:spChg>
        <pc:spChg chg="mod">
          <ac:chgData name="Disha Shetty" userId="6c1ad2eb-a737-4a60-8407-f1c3cfde9247" providerId="ADAL" clId="{88A645E1-127E-4D89-A194-9CF95A2F4977}" dt="2023-02-28T12:50:12.449" v="53"/>
          <ac:spMkLst>
            <pc:docMk/>
            <pc:sldMk cId="0" sldId="275"/>
            <ac:spMk id="8" creationId="{B32AD477-7052-1EF5-3C18-5CC543899695}"/>
          </ac:spMkLst>
        </pc:spChg>
        <pc:spChg chg="mod">
          <ac:chgData name="Disha Shetty" userId="6c1ad2eb-a737-4a60-8407-f1c3cfde9247" providerId="ADAL" clId="{88A645E1-127E-4D89-A194-9CF95A2F4977}" dt="2023-02-28T12:50:12.449" v="53"/>
          <ac:spMkLst>
            <pc:docMk/>
            <pc:sldMk cId="0" sldId="275"/>
            <ac:spMk id="9" creationId="{78AFB036-D5EC-9108-5927-A423B897A4A9}"/>
          </ac:spMkLst>
        </pc:spChg>
        <pc:spChg chg="add mod">
          <ac:chgData name="Disha Shetty" userId="6c1ad2eb-a737-4a60-8407-f1c3cfde9247" providerId="ADAL" clId="{88A645E1-127E-4D89-A194-9CF95A2F4977}" dt="2023-02-28T13:28:51.706" v="290" actId="1076"/>
          <ac:spMkLst>
            <pc:docMk/>
            <pc:sldMk cId="0" sldId="275"/>
            <ac:spMk id="10" creationId="{EE7EEDB4-57A3-C345-C181-84D55E9A9B56}"/>
          </ac:spMkLst>
        </pc:spChg>
        <pc:grpChg chg="add mod">
          <ac:chgData name="Disha Shetty" userId="6c1ad2eb-a737-4a60-8407-f1c3cfde9247" providerId="ADAL" clId="{88A645E1-127E-4D89-A194-9CF95A2F4977}" dt="2023-02-28T12:50:22.098" v="56" actId="1076"/>
          <ac:grpSpMkLst>
            <pc:docMk/>
            <pc:sldMk cId="0" sldId="275"/>
            <ac:grpSpMk id="2" creationId="{23CA94CE-3D38-DBE6-5A57-69BAF2FF63A9}"/>
          </ac:grpSpMkLst>
        </pc:grpChg>
        <pc:grpChg chg="mod">
          <ac:chgData name="Disha Shetty" userId="6c1ad2eb-a737-4a60-8407-f1c3cfde9247" providerId="ADAL" clId="{88A645E1-127E-4D89-A194-9CF95A2F4977}" dt="2023-02-28T12:50:12.449" v="53"/>
          <ac:grpSpMkLst>
            <pc:docMk/>
            <pc:sldMk cId="0" sldId="275"/>
            <ac:grpSpMk id="3" creationId="{64EBE9AB-0427-51FC-A99A-CC054524A843}"/>
          </ac:grpSpMkLst>
        </pc:grpChg>
      </pc:sldChg>
      <pc:sldChg chg="addSp delSp modSp mod">
        <pc:chgData name="Disha Shetty" userId="6c1ad2eb-a737-4a60-8407-f1c3cfde9247" providerId="ADAL" clId="{88A645E1-127E-4D89-A194-9CF95A2F4977}" dt="2023-02-28T12:48:55.956" v="44"/>
        <pc:sldMkLst>
          <pc:docMk/>
          <pc:sldMk cId="1479113394" sldId="296"/>
        </pc:sldMkLst>
        <pc:spChg chg="mod">
          <ac:chgData name="Disha Shetty" userId="6c1ad2eb-a737-4a60-8407-f1c3cfde9247" providerId="ADAL" clId="{88A645E1-127E-4D89-A194-9CF95A2F4977}" dt="2023-02-28T12:48:31.124" v="39"/>
          <ac:spMkLst>
            <pc:docMk/>
            <pc:sldMk cId="1479113394" sldId="296"/>
            <ac:spMk id="28" creationId="{04950063-E6A7-A7B2-8CA8-604E1E1BE675}"/>
          </ac:spMkLst>
        </pc:spChg>
        <pc:spChg chg="mod">
          <ac:chgData name="Disha Shetty" userId="6c1ad2eb-a737-4a60-8407-f1c3cfde9247" providerId="ADAL" clId="{88A645E1-127E-4D89-A194-9CF95A2F4977}" dt="2023-02-28T12:48:31.124" v="39"/>
          <ac:spMkLst>
            <pc:docMk/>
            <pc:sldMk cId="1479113394" sldId="296"/>
            <ac:spMk id="29" creationId="{C62C421F-3F54-2B53-5DA1-D499845B0ADC}"/>
          </ac:spMkLst>
        </pc:spChg>
        <pc:spChg chg="mod">
          <ac:chgData name="Disha Shetty" userId="6c1ad2eb-a737-4a60-8407-f1c3cfde9247" providerId="ADAL" clId="{88A645E1-127E-4D89-A194-9CF95A2F4977}" dt="2023-02-28T12:48:31.124" v="39"/>
          <ac:spMkLst>
            <pc:docMk/>
            <pc:sldMk cId="1479113394" sldId="296"/>
            <ac:spMk id="30" creationId="{6233BAB3-5EB4-C9A6-C972-8292339CB804}"/>
          </ac:spMkLst>
        </pc:spChg>
        <pc:spChg chg="mod">
          <ac:chgData name="Disha Shetty" userId="6c1ad2eb-a737-4a60-8407-f1c3cfde9247" providerId="ADAL" clId="{88A645E1-127E-4D89-A194-9CF95A2F4977}" dt="2023-02-28T12:48:31.124" v="39"/>
          <ac:spMkLst>
            <pc:docMk/>
            <pc:sldMk cId="1479113394" sldId="296"/>
            <ac:spMk id="32" creationId="{33EC90D1-3DC1-E7AD-B7FC-84FA0B5DAF27}"/>
          </ac:spMkLst>
        </pc:spChg>
        <pc:spChg chg="mod">
          <ac:chgData name="Disha Shetty" userId="6c1ad2eb-a737-4a60-8407-f1c3cfde9247" providerId="ADAL" clId="{88A645E1-127E-4D89-A194-9CF95A2F4977}" dt="2023-02-28T12:48:31.124" v="39"/>
          <ac:spMkLst>
            <pc:docMk/>
            <pc:sldMk cId="1479113394" sldId="296"/>
            <ac:spMk id="33" creationId="{80D79163-79C0-D042-DFB9-F4138FAE898D}"/>
          </ac:spMkLst>
        </pc:spChg>
        <pc:spChg chg="mod">
          <ac:chgData name="Disha Shetty" userId="6c1ad2eb-a737-4a60-8407-f1c3cfde9247" providerId="ADAL" clId="{88A645E1-127E-4D89-A194-9CF95A2F4977}" dt="2023-02-28T12:48:55.956" v="44"/>
          <ac:spMkLst>
            <pc:docMk/>
            <pc:sldMk cId="1479113394" sldId="296"/>
            <ac:spMk id="36" creationId="{63B38C53-BFE9-5754-C663-E840F012732E}"/>
          </ac:spMkLst>
        </pc:spChg>
        <pc:spChg chg="mod">
          <ac:chgData name="Disha Shetty" userId="6c1ad2eb-a737-4a60-8407-f1c3cfde9247" providerId="ADAL" clId="{88A645E1-127E-4D89-A194-9CF95A2F4977}" dt="2023-02-28T12:48:55.956" v="44"/>
          <ac:spMkLst>
            <pc:docMk/>
            <pc:sldMk cId="1479113394" sldId="296"/>
            <ac:spMk id="37" creationId="{4114AD60-81DB-E884-CDB9-9ACE91731F61}"/>
          </ac:spMkLst>
        </pc:spChg>
        <pc:spChg chg="mod">
          <ac:chgData name="Disha Shetty" userId="6c1ad2eb-a737-4a60-8407-f1c3cfde9247" providerId="ADAL" clId="{88A645E1-127E-4D89-A194-9CF95A2F4977}" dt="2023-02-28T12:48:55.956" v="44"/>
          <ac:spMkLst>
            <pc:docMk/>
            <pc:sldMk cId="1479113394" sldId="296"/>
            <ac:spMk id="40" creationId="{849F3BDD-DEAC-67C3-7834-1B015293F313}"/>
          </ac:spMkLst>
        </pc:spChg>
        <pc:spChg chg="mod">
          <ac:chgData name="Disha Shetty" userId="6c1ad2eb-a737-4a60-8407-f1c3cfde9247" providerId="ADAL" clId="{88A645E1-127E-4D89-A194-9CF95A2F4977}" dt="2023-02-28T12:48:55.956" v="44"/>
          <ac:spMkLst>
            <pc:docMk/>
            <pc:sldMk cId="1479113394" sldId="296"/>
            <ac:spMk id="41" creationId="{BEB8B228-479B-6393-AE19-9DC31809BA4D}"/>
          </ac:spMkLst>
        </pc:spChg>
        <pc:spChg chg="mod">
          <ac:chgData name="Disha Shetty" userId="6c1ad2eb-a737-4a60-8407-f1c3cfde9247" providerId="ADAL" clId="{88A645E1-127E-4D89-A194-9CF95A2F4977}" dt="2023-02-28T12:48:55.956" v="44"/>
          <ac:spMkLst>
            <pc:docMk/>
            <pc:sldMk cId="1479113394" sldId="296"/>
            <ac:spMk id="43" creationId="{29541684-3737-EC03-896D-A21BA457B325}"/>
          </ac:spMkLst>
        </pc:spChg>
        <pc:grpChg chg="add del mod">
          <ac:chgData name="Disha Shetty" userId="6c1ad2eb-a737-4a60-8407-f1c3cfde9247" providerId="ADAL" clId="{88A645E1-127E-4D89-A194-9CF95A2F4977}" dt="2023-02-28T12:48:55.052" v="43" actId="478"/>
          <ac:grpSpMkLst>
            <pc:docMk/>
            <pc:sldMk cId="1479113394" sldId="296"/>
            <ac:grpSpMk id="26" creationId="{EAF571BE-7DE3-163F-306D-FAEEBC4420F3}"/>
          </ac:grpSpMkLst>
        </pc:grpChg>
        <pc:grpChg chg="mod">
          <ac:chgData name="Disha Shetty" userId="6c1ad2eb-a737-4a60-8407-f1c3cfde9247" providerId="ADAL" clId="{88A645E1-127E-4D89-A194-9CF95A2F4977}" dt="2023-02-28T12:48:31.124" v="39"/>
          <ac:grpSpMkLst>
            <pc:docMk/>
            <pc:sldMk cId="1479113394" sldId="296"/>
            <ac:grpSpMk id="27" creationId="{1ED382A8-D33A-780A-3309-537F9ED1B1FB}"/>
          </ac:grpSpMkLst>
        </pc:grpChg>
        <pc:grpChg chg="add mod">
          <ac:chgData name="Disha Shetty" userId="6c1ad2eb-a737-4a60-8407-f1c3cfde9247" providerId="ADAL" clId="{88A645E1-127E-4D89-A194-9CF95A2F4977}" dt="2023-02-28T12:48:55.956" v="44"/>
          <ac:grpSpMkLst>
            <pc:docMk/>
            <pc:sldMk cId="1479113394" sldId="296"/>
            <ac:grpSpMk id="34" creationId="{F2E30092-5FD6-6591-028E-A2488C52316D}"/>
          </ac:grpSpMkLst>
        </pc:grpChg>
        <pc:grpChg chg="mod">
          <ac:chgData name="Disha Shetty" userId="6c1ad2eb-a737-4a60-8407-f1c3cfde9247" providerId="ADAL" clId="{88A645E1-127E-4D89-A194-9CF95A2F4977}" dt="2023-02-28T12:48:55.956" v="44"/>
          <ac:grpSpMkLst>
            <pc:docMk/>
            <pc:sldMk cId="1479113394" sldId="296"/>
            <ac:grpSpMk id="35" creationId="{DBDBA432-1BA8-E95C-1F64-3EB442D926E1}"/>
          </ac:grpSpMkLst>
        </pc:grpChg>
      </pc:sldChg>
      <pc:sldChg chg="addSp modSp mod modTransition">
        <pc:chgData name="Disha Shetty" userId="6c1ad2eb-a737-4a60-8407-f1c3cfde9247" providerId="ADAL" clId="{88A645E1-127E-4D89-A194-9CF95A2F4977}" dt="2023-02-28T14:48:05.381" v="298" actId="1076"/>
        <pc:sldMkLst>
          <pc:docMk/>
          <pc:sldMk cId="3014028909" sldId="298"/>
        </pc:sldMkLst>
        <pc:spChg chg="mod">
          <ac:chgData name="Disha Shetty" userId="6c1ad2eb-a737-4a60-8407-f1c3cfde9247" providerId="ADAL" clId="{88A645E1-127E-4D89-A194-9CF95A2F4977}" dt="2023-02-28T12:47:58.722" v="33"/>
          <ac:spMkLst>
            <pc:docMk/>
            <pc:sldMk cId="3014028909" sldId="298"/>
            <ac:spMk id="4" creationId="{93284A6A-3991-3F98-BEEA-5C59493C0CAA}"/>
          </ac:spMkLst>
        </pc:spChg>
        <pc:spChg chg="mod">
          <ac:chgData name="Disha Shetty" userId="6c1ad2eb-a737-4a60-8407-f1c3cfde9247" providerId="ADAL" clId="{88A645E1-127E-4D89-A194-9CF95A2F4977}" dt="2023-02-28T12:47:58.722" v="33"/>
          <ac:spMkLst>
            <pc:docMk/>
            <pc:sldMk cId="3014028909" sldId="298"/>
            <ac:spMk id="5" creationId="{555B825B-0F20-B9FD-669D-7451571ADC08}"/>
          </ac:spMkLst>
        </pc:spChg>
        <pc:spChg chg="mod">
          <ac:chgData name="Disha Shetty" userId="6c1ad2eb-a737-4a60-8407-f1c3cfde9247" providerId="ADAL" clId="{88A645E1-127E-4D89-A194-9CF95A2F4977}" dt="2023-02-28T12:47:58.722" v="33"/>
          <ac:spMkLst>
            <pc:docMk/>
            <pc:sldMk cId="3014028909" sldId="298"/>
            <ac:spMk id="16" creationId="{0E9171B5-62CF-98A6-9E6E-E9BBD0F8645D}"/>
          </ac:spMkLst>
        </pc:spChg>
        <pc:spChg chg="mod">
          <ac:chgData name="Disha Shetty" userId="6c1ad2eb-a737-4a60-8407-f1c3cfde9247" providerId="ADAL" clId="{88A645E1-127E-4D89-A194-9CF95A2F4977}" dt="2023-02-28T12:47:58.722" v="33"/>
          <ac:spMkLst>
            <pc:docMk/>
            <pc:sldMk cId="3014028909" sldId="298"/>
            <ac:spMk id="17" creationId="{F44028D8-A544-CB46-ADE8-BA36003B50DE}"/>
          </ac:spMkLst>
        </pc:spChg>
        <pc:spChg chg="mod">
          <ac:chgData name="Disha Shetty" userId="6c1ad2eb-a737-4a60-8407-f1c3cfde9247" providerId="ADAL" clId="{88A645E1-127E-4D89-A194-9CF95A2F4977}" dt="2023-02-28T14:48:05.381" v="298" actId="1076"/>
          <ac:spMkLst>
            <pc:docMk/>
            <pc:sldMk cId="3014028909" sldId="298"/>
            <ac:spMk id="18" creationId="{24DB5150-BEBC-F7C7-0C3B-6256B9B84688}"/>
          </ac:spMkLst>
        </pc:spChg>
        <pc:spChg chg="mod">
          <ac:chgData name="Disha Shetty" userId="6c1ad2eb-a737-4a60-8407-f1c3cfde9247" providerId="ADAL" clId="{88A645E1-127E-4D89-A194-9CF95A2F4977}" dt="2023-02-28T14:48:05.381" v="298" actId="1076"/>
          <ac:spMkLst>
            <pc:docMk/>
            <pc:sldMk cId="3014028909" sldId="298"/>
            <ac:spMk id="19" creationId="{30CB7199-B201-609F-E968-65C16AB1D058}"/>
          </ac:spMkLst>
        </pc:spChg>
        <pc:spChg chg="mod">
          <ac:chgData name="Disha Shetty" userId="6c1ad2eb-a737-4a60-8407-f1c3cfde9247" providerId="ADAL" clId="{88A645E1-127E-4D89-A194-9CF95A2F4977}" dt="2023-02-28T14:47:35.836" v="296" actId="1076"/>
          <ac:spMkLst>
            <pc:docMk/>
            <pc:sldMk cId="3014028909" sldId="298"/>
            <ac:spMk id="27" creationId="{3555C4DD-4BA0-B5B7-8B6E-AD666F3CFB19}"/>
          </ac:spMkLst>
        </pc:spChg>
        <pc:spChg chg="mod">
          <ac:chgData name="Disha Shetty" userId="6c1ad2eb-a737-4a60-8407-f1c3cfde9247" providerId="ADAL" clId="{88A645E1-127E-4D89-A194-9CF95A2F4977}" dt="2023-02-28T12:47:58.722" v="33"/>
          <ac:spMkLst>
            <pc:docMk/>
            <pc:sldMk cId="3014028909" sldId="298"/>
            <ac:spMk id="29" creationId="{E0ABD7DF-BE57-6A77-5252-BA4320D443DB}"/>
          </ac:spMkLst>
        </pc:spChg>
        <pc:grpChg chg="add mod">
          <ac:chgData name="Disha Shetty" userId="6c1ad2eb-a737-4a60-8407-f1c3cfde9247" providerId="ADAL" clId="{88A645E1-127E-4D89-A194-9CF95A2F4977}" dt="2023-02-28T12:48:47.113" v="42" actId="1076"/>
          <ac:grpSpMkLst>
            <pc:docMk/>
            <pc:sldMk cId="3014028909" sldId="298"/>
            <ac:grpSpMk id="2" creationId="{C5B473C2-B604-F556-2023-3EB6928F3C98}"/>
          </ac:grpSpMkLst>
        </pc:grpChg>
        <pc:grpChg chg="mod">
          <ac:chgData name="Disha Shetty" userId="6c1ad2eb-a737-4a60-8407-f1c3cfde9247" providerId="ADAL" clId="{88A645E1-127E-4D89-A194-9CF95A2F4977}" dt="2023-02-28T12:47:58.722" v="33"/>
          <ac:grpSpMkLst>
            <pc:docMk/>
            <pc:sldMk cId="3014028909" sldId="298"/>
            <ac:grpSpMk id="3" creationId="{C6EC0577-BFC7-1F66-A97F-AECAED56B417}"/>
          </ac:grpSpMkLst>
        </pc:grpChg>
        <pc:grpChg chg="mod">
          <ac:chgData name="Disha Shetty" userId="6c1ad2eb-a737-4a60-8407-f1c3cfde9247" providerId="ADAL" clId="{88A645E1-127E-4D89-A194-9CF95A2F4977}" dt="2023-02-28T14:47:35.836" v="296" actId="1076"/>
          <ac:grpSpMkLst>
            <pc:docMk/>
            <pc:sldMk cId="3014028909" sldId="298"/>
            <ac:grpSpMk id="20" creationId="{2CF7AE17-CC76-BC82-FC44-BBE228EA8133}"/>
          </ac:grpSpMkLst>
        </pc:grpChg>
        <pc:picChg chg="mod">
          <ac:chgData name="Disha Shetty" userId="6c1ad2eb-a737-4a60-8407-f1c3cfde9247" providerId="ADAL" clId="{88A645E1-127E-4D89-A194-9CF95A2F4977}" dt="2023-02-28T12:48:08.365" v="36" actId="1076"/>
          <ac:picMkLst>
            <pc:docMk/>
            <pc:sldMk cId="3014028909" sldId="298"/>
            <ac:picMk id="6" creationId="{C7B995C1-B97B-2127-860B-DB0AE970F57B}"/>
          </ac:picMkLst>
        </pc:picChg>
      </pc:sldChg>
      <pc:sldChg chg="addSp delSp modSp mod ord">
        <pc:chgData name="Disha Shetty" userId="6c1ad2eb-a737-4a60-8407-f1c3cfde9247" providerId="ADAL" clId="{88A645E1-127E-4D89-A194-9CF95A2F4977}" dt="2023-02-28T15:08:21.824" v="300"/>
        <pc:sldMkLst>
          <pc:docMk/>
          <pc:sldMk cId="3347564467" sldId="299"/>
        </pc:sldMkLst>
        <pc:spChg chg="mod">
          <ac:chgData name="Disha Shetty" userId="6c1ad2eb-a737-4a60-8407-f1c3cfde9247" providerId="ADAL" clId="{88A645E1-127E-4D89-A194-9CF95A2F4977}" dt="2023-02-28T13:22:49.722" v="191" actId="1037"/>
          <ac:spMkLst>
            <pc:docMk/>
            <pc:sldMk cId="3347564467" sldId="299"/>
            <ac:spMk id="4" creationId="{C2B55E29-5B18-99D3-06AC-1ADB3CB53C0E}"/>
          </ac:spMkLst>
        </pc:spChg>
        <pc:spChg chg="mod">
          <ac:chgData name="Disha Shetty" userId="6c1ad2eb-a737-4a60-8407-f1c3cfde9247" providerId="ADAL" clId="{88A645E1-127E-4D89-A194-9CF95A2F4977}" dt="2023-02-28T13:22:49.722" v="191" actId="1037"/>
          <ac:spMkLst>
            <pc:docMk/>
            <pc:sldMk cId="3347564467" sldId="299"/>
            <ac:spMk id="5" creationId="{96A91B48-0630-2269-B3BA-C2C876F214D8}"/>
          </ac:spMkLst>
        </pc:spChg>
        <pc:spChg chg="mod">
          <ac:chgData name="Disha Shetty" userId="6c1ad2eb-a737-4a60-8407-f1c3cfde9247" providerId="ADAL" clId="{88A645E1-127E-4D89-A194-9CF95A2F4977}" dt="2023-02-28T12:49:58.356" v="51"/>
          <ac:spMkLst>
            <pc:docMk/>
            <pc:sldMk cId="3347564467" sldId="299"/>
            <ac:spMk id="8" creationId="{3F49253A-84E9-D7A6-0FC3-9349B1E4E585}"/>
          </ac:spMkLst>
        </pc:spChg>
        <pc:spChg chg="mod">
          <ac:chgData name="Disha Shetty" userId="6c1ad2eb-a737-4a60-8407-f1c3cfde9247" providerId="ADAL" clId="{88A645E1-127E-4D89-A194-9CF95A2F4977}" dt="2023-02-28T12:49:58.356" v="51"/>
          <ac:spMkLst>
            <pc:docMk/>
            <pc:sldMk cId="3347564467" sldId="299"/>
            <ac:spMk id="9" creationId="{2C92EBE9-A2BB-1FE8-C66A-065C6B1F8814}"/>
          </ac:spMkLst>
        </pc:spChg>
        <pc:spChg chg="mod">
          <ac:chgData name="Disha Shetty" userId="6c1ad2eb-a737-4a60-8407-f1c3cfde9247" providerId="ADAL" clId="{88A645E1-127E-4D89-A194-9CF95A2F4977}" dt="2023-02-28T12:49:58.356" v="51"/>
          <ac:spMkLst>
            <pc:docMk/>
            <pc:sldMk cId="3347564467" sldId="299"/>
            <ac:spMk id="10" creationId="{D02F3015-30CB-587D-4ABE-AFCCEC33B063}"/>
          </ac:spMkLst>
        </pc:spChg>
        <pc:spChg chg="mod">
          <ac:chgData name="Disha Shetty" userId="6c1ad2eb-a737-4a60-8407-f1c3cfde9247" providerId="ADAL" clId="{88A645E1-127E-4D89-A194-9CF95A2F4977}" dt="2023-02-28T12:49:58.356" v="51"/>
          <ac:spMkLst>
            <pc:docMk/>
            <pc:sldMk cId="3347564467" sldId="299"/>
            <ac:spMk id="11" creationId="{6BA7FC2A-26CA-6305-B03E-2B991F22F52A}"/>
          </ac:spMkLst>
        </pc:spChg>
        <pc:spChg chg="mod">
          <ac:chgData name="Disha Shetty" userId="6c1ad2eb-a737-4a60-8407-f1c3cfde9247" providerId="ADAL" clId="{88A645E1-127E-4D89-A194-9CF95A2F4977}" dt="2023-02-28T12:49:58.356" v="51"/>
          <ac:spMkLst>
            <pc:docMk/>
            <pc:sldMk cId="3347564467" sldId="299"/>
            <ac:spMk id="12" creationId="{D8D384FF-2BF1-959A-FE81-A58B3FE39534}"/>
          </ac:spMkLst>
        </pc:spChg>
        <pc:spChg chg="mod">
          <ac:chgData name="Disha Shetty" userId="6c1ad2eb-a737-4a60-8407-f1c3cfde9247" providerId="ADAL" clId="{88A645E1-127E-4D89-A194-9CF95A2F4977}" dt="2023-02-28T13:19:04.109" v="78"/>
          <ac:spMkLst>
            <pc:docMk/>
            <pc:sldMk cId="3347564467" sldId="299"/>
            <ac:spMk id="17" creationId="{0D9DE582-B7BF-996C-C4D4-7FD35680A89E}"/>
          </ac:spMkLst>
        </pc:spChg>
        <pc:spChg chg="mod">
          <ac:chgData name="Disha Shetty" userId="6c1ad2eb-a737-4a60-8407-f1c3cfde9247" providerId="ADAL" clId="{88A645E1-127E-4D89-A194-9CF95A2F4977}" dt="2023-02-28T13:19:04.109" v="78"/>
          <ac:spMkLst>
            <pc:docMk/>
            <pc:sldMk cId="3347564467" sldId="299"/>
            <ac:spMk id="18" creationId="{95DBADD7-0434-3101-0AA1-B4C2EE218B35}"/>
          </ac:spMkLst>
        </pc:spChg>
        <pc:spChg chg="mod">
          <ac:chgData name="Disha Shetty" userId="6c1ad2eb-a737-4a60-8407-f1c3cfde9247" providerId="ADAL" clId="{88A645E1-127E-4D89-A194-9CF95A2F4977}" dt="2023-02-28T13:19:04.109" v="78"/>
          <ac:spMkLst>
            <pc:docMk/>
            <pc:sldMk cId="3347564467" sldId="299"/>
            <ac:spMk id="19" creationId="{5D9C2204-4492-CF83-E385-9D5931C05CF0}"/>
          </ac:spMkLst>
        </pc:spChg>
        <pc:spChg chg="mod">
          <ac:chgData name="Disha Shetty" userId="6c1ad2eb-a737-4a60-8407-f1c3cfde9247" providerId="ADAL" clId="{88A645E1-127E-4D89-A194-9CF95A2F4977}" dt="2023-02-28T13:19:04.109" v="78"/>
          <ac:spMkLst>
            <pc:docMk/>
            <pc:sldMk cId="3347564467" sldId="299"/>
            <ac:spMk id="20" creationId="{3DF3B9C5-CA3B-2B81-A140-40BFC7210A77}"/>
          </ac:spMkLst>
        </pc:spChg>
        <pc:spChg chg="mod">
          <ac:chgData name="Disha Shetty" userId="6c1ad2eb-a737-4a60-8407-f1c3cfde9247" providerId="ADAL" clId="{88A645E1-127E-4D89-A194-9CF95A2F4977}" dt="2023-02-28T13:19:04.109" v="78"/>
          <ac:spMkLst>
            <pc:docMk/>
            <pc:sldMk cId="3347564467" sldId="299"/>
            <ac:spMk id="21" creationId="{B5F7F7EB-890F-3CAD-D42B-6F345C755857}"/>
          </ac:spMkLst>
        </pc:spChg>
        <pc:spChg chg="add mod">
          <ac:chgData name="Disha Shetty" userId="6c1ad2eb-a737-4a60-8407-f1c3cfde9247" providerId="ADAL" clId="{88A645E1-127E-4D89-A194-9CF95A2F4977}" dt="2023-02-28T13:22:49.722" v="191" actId="1037"/>
          <ac:spMkLst>
            <pc:docMk/>
            <pc:sldMk cId="3347564467" sldId="299"/>
            <ac:spMk id="22" creationId="{7B576786-FDC6-D6AB-B331-FE6D0296B009}"/>
          </ac:spMkLst>
        </pc:spChg>
        <pc:spChg chg="mod">
          <ac:chgData name="Disha Shetty" userId="6c1ad2eb-a737-4a60-8407-f1c3cfde9247" providerId="ADAL" clId="{88A645E1-127E-4D89-A194-9CF95A2F4977}" dt="2023-02-28T13:20:45.505" v="131"/>
          <ac:spMkLst>
            <pc:docMk/>
            <pc:sldMk cId="3347564467" sldId="299"/>
            <ac:spMk id="25" creationId="{AB9D2FC5-08FD-C15A-6C4F-538D24488BC4}"/>
          </ac:spMkLst>
        </pc:spChg>
        <pc:spChg chg="mod">
          <ac:chgData name="Disha Shetty" userId="6c1ad2eb-a737-4a60-8407-f1c3cfde9247" providerId="ADAL" clId="{88A645E1-127E-4D89-A194-9CF95A2F4977}" dt="2023-02-28T13:20:45.505" v="131"/>
          <ac:spMkLst>
            <pc:docMk/>
            <pc:sldMk cId="3347564467" sldId="299"/>
            <ac:spMk id="26" creationId="{1307214A-4D40-6846-3F53-07BF42F9E2A0}"/>
          </ac:spMkLst>
        </pc:spChg>
        <pc:spChg chg="mod">
          <ac:chgData name="Disha Shetty" userId="6c1ad2eb-a737-4a60-8407-f1c3cfde9247" providerId="ADAL" clId="{88A645E1-127E-4D89-A194-9CF95A2F4977}" dt="2023-02-28T13:20:45.505" v="131"/>
          <ac:spMkLst>
            <pc:docMk/>
            <pc:sldMk cId="3347564467" sldId="299"/>
            <ac:spMk id="27" creationId="{07786E2E-E31C-4166-3C1B-B368B9CE929E}"/>
          </ac:spMkLst>
        </pc:spChg>
        <pc:spChg chg="mod">
          <ac:chgData name="Disha Shetty" userId="6c1ad2eb-a737-4a60-8407-f1c3cfde9247" providerId="ADAL" clId="{88A645E1-127E-4D89-A194-9CF95A2F4977}" dt="2023-02-28T13:20:45.505" v="131"/>
          <ac:spMkLst>
            <pc:docMk/>
            <pc:sldMk cId="3347564467" sldId="299"/>
            <ac:spMk id="28" creationId="{7FBEB4AD-AF79-3C7A-A333-390BA8777562}"/>
          </ac:spMkLst>
        </pc:spChg>
        <pc:spChg chg="mod">
          <ac:chgData name="Disha Shetty" userId="6c1ad2eb-a737-4a60-8407-f1c3cfde9247" providerId="ADAL" clId="{88A645E1-127E-4D89-A194-9CF95A2F4977}" dt="2023-02-28T13:20:45.505" v="131"/>
          <ac:spMkLst>
            <pc:docMk/>
            <pc:sldMk cId="3347564467" sldId="299"/>
            <ac:spMk id="29" creationId="{0ABFE696-A7A2-83AA-DB94-B90490CE3EB6}"/>
          </ac:spMkLst>
        </pc:spChg>
        <pc:spChg chg="add mod">
          <ac:chgData name="Disha Shetty" userId="6c1ad2eb-a737-4a60-8407-f1c3cfde9247" providerId="ADAL" clId="{88A645E1-127E-4D89-A194-9CF95A2F4977}" dt="2023-02-28T13:22:49.722" v="191" actId="1037"/>
          <ac:spMkLst>
            <pc:docMk/>
            <pc:sldMk cId="3347564467" sldId="299"/>
            <ac:spMk id="30" creationId="{AFC87BA1-1492-8B28-D824-34917B646D2C}"/>
          </ac:spMkLst>
        </pc:spChg>
        <pc:spChg chg="mod">
          <ac:chgData name="Disha Shetty" userId="6c1ad2eb-a737-4a60-8407-f1c3cfde9247" providerId="ADAL" clId="{88A645E1-127E-4D89-A194-9CF95A2F4977}" dt="2023-02-28T13:22:07.463" v="182"/>
          <ac:spMkLst>
            <pc:docMk/>
            <pc:sldMk cId="3347564467" sldId="299"/>
            <ac:spMk id="33" creationId="{26A0B127-2FB4-04F7-FC5A-BD0A1C144F36}"/>
          </ac:spMkLst>
        </pc:spChg>
        <pc:spChg chg="mod">
          <ac:chgData name="Disha Shetty" userId="6c1ad2eb-a737-4a60-8407-f1c3cfde9247" providerId="ADAL" clId="{88A645E1-127E-4D89-A194-9CF95A2F4977}" dt="2023-02-28T13:22:07.463" v="182"/>
          <ac:spMkLst>
            <pc:docMk/>
            <pc:sldMk cId="3347564467" sldId="299"/>
            <ac:spMk id="34" creationId="{1E3C41D9-0ED7-46CB-7F27-B9040752EA8A}"/>
          </ac:spMkLst>
        </pc:spChg>
        <pc:spChg chg="mod">
          <ac:chgData name="Disha Shetty" userId="6c1ad2eb-a737-4a60-8407-f1c3cfde9247" providerId="ADAL" clId="{88A645E1-127E-4D89-A194-9CF95A2F4977}" dt="2023-02-28T13:22:07.463" v="182"/>
          <ac:spMkLst>
            <pc:docMk/>
            <pc:sldMk cId="3347564467" sldId="299"/>
            <ac:spMk id="35" creationId="{580A635A-0E5E-DD38-7231-A963683EB792}"/>
          </ac:spMkLst>
        </pc:spChg>
        <pc:spChg chg="mod">
          <ac:chgData name="Disha Shetty" userId="6c1ad2eb-a737-4a60-8407-f1c3cfde9247" providerId="ADAL" clId="{88A645E1-127E-4D89-A194-9CF95A2F4977}" dt="2023-02-28T13:22:07.463" v="182"/>
          <ac:spMkLst>
            <pc:docMk/>
            <pc:sldMk cId="3347564467" sldId="299"/>
            <ac:spMk id="36" creationId="{3C471079-3F61-FD5F-8BD8-D38356C4FAAD}"/>
          </ac:spMkLst>
        </pc:spChg>
        <pc:spChg chg="mod">
          <ac:chgData name="Disha Shetty" userId="6c1ad2eb-a737-4a60-8407-f1c3cfde9247" providerId="ADAL" clId="{88A645E1-127E-4D89-A194-9CF95A2F4977}" dt="2023-02-28T13:22:07.463" v="182"/>
          <ac:spMkLst>
            <pc:docMk/>
            <pc:sldMk cId="3347564467" sldId="299"/>
            <ac:spMk id="37" creationId="{6FF1129D-2D06-76A4-17C1-EE8ED1518CE6}"/>
          </ac:spMkLst>
        </pc:spChg>
        <pc:grpChg chg="add del mod">
          <ac:chgData name="Disha Shetty" userId="6c1ad2eb-a737-4a60-8407-f1c3cfde9247" providerId="ADAL" clId="{88A645E1-127E-4D89-A194-9CF95A2F4977}" dt="2023-02-28T13:19:03.391" v="77" actId="21"/>
          <ac:grpSpMkLst>
            <pc:docMk/>
            <pc:sldMk cId="3347564467" sldId="299"/>
            <ac:grpSpMk id="2" creationId="{7509C27F-6C66-CA59-8C16-AAB98F8B5551}"/>
          </ac:grpSpMkLst>
        </pc:grpChg>
        <pc:grpChg chg="mod">
          <ac:chgData name="Disha Shetty" userId="6c1ad2eb-a737-4a60-8407-f1c3cfde9247" providerId="ADAL" clId="{88A645E1-127E-4D89-A194-9CF95A2F4977}" dt="2023-02-28T12:49:58.356" v="51"/>
          <ac:grpSpMkLst>
            <pc:docMk/>
            <pc:sldMk cId="3347564467" sldId="299"/>
            <ac:grpSpMk id="6" creationId="{DE6F78D5-18AD-E379-5699-2EF7D86CAB3D}"/>
          </ac:grpSpMkLst>
        </pc:grpChg>
        <pc:grpChg chg="add del mod">
          <ac:chgData name="Disha Shetty" userId="6c1ad2eb-a737-4a60-8407-f1c3cfde9247" providerId="ADAL" clId="{88A645E1-127E-4D89-A194-9CF95A2F4977}" dt="2023-02-28T13:21:59.911" v="181" actId="478"/>
          <ac:grpSpMkLst>
            <pc:docMk/>
            <pc:sldMk cId="3347564467" sldId="299"/>
            <ac:grpSpMk id="15" creationId="{FB615901-471D-B336-9793-22B4B2372A86}"/>
          </ac:grpSpMkLst>
        </pc:grpChg>
        <pc:grpChg chg="mod">
          <ac:chgData name="Disha Shetty" userId="6c1ad2eb-a737-4a60-8407-f1c3cfde9247" providerId="ADAL" clId="{88A645E1-127E-4D89-A194-9CF95A2F4977}" dt="2023-02-28T13:19:04.109" v="78"/>
          <ac:grpSpMkLst>
            <pc:docMk/>
            <pc:sldMk cId="3347564467" sldId="299"/>
            <ac:grpSpMk id="16" creationId="{0C56FD67-9B9B-C927-D883-458C74B7C99E}"/>
          </ac:grpSpMkLst>
        </pc:grpChg>
        <pc:grpChg chg="add del mod">
          <ac:chgData name="Disha Shetty" userId="6c1ad2eb-a737-4a60-8407-f1c3cfde9247" providerId="ADAL" clId="{88A645E1-127E-4D89-A194-9CF95A2F4977}" dt="2023-02-28T13:20:47.134" v="132"/>
          <ac:grpSpMkLst>
            <pc:docMk/>
            <pc:sldMk cId="3347564467" sldId="299"/>
            <ac:grpSpMk id="23" creationId="{DB5C38EC-6509-35CF-F2EB-90D22967D62B}"/>
          </ac:grpSpMkLst>
        </pc:grpChg>
        <pc:grpChg chg="mod">
          <ac:chgData name="Disha Shetty" userId="6c1ad2eb-a737-4a60-8407-f1c3cfde9247" providerId="ADAL" clId="{88A645E1-127E-4D89-A194-9CF95A2F4977}" dt="2023-02-28T13:20:45.505" v="131"/>
          <ac:grpSpMkLst>
            <pc:docMk/>
            <pc:sldMk cId="3347564467" sldId="299"/>
            <ac:grpSpMk id="24" creationId="{E84A44C0-44FB-59C5-A4CB-5941228F64AF}"/>
          </ac:grpSpMkLst>
        </pc:grpChg>
        <pc:grpChg chg="add mod">
          <ac:chgData name="Disha Shetty" userId="6c1ad2eb-a737-4a60-8407-f1c3cfde9247" providerId="ADAL" clId="{88A645E1-127E-4D89-A194-9CF95A2F4977}" dt="2023-02-28T13:22:07.463" v="182"/>
          <ac:grpSpMkLst>
            <pc:docMk/>
            <pc:sldMk cId="3347564467" sldId="299"/>
            <ac:grpSpMk id="31" creationId="{421A0B8B-F5C4-8890-582D-9D6149836A17}"/>
          </ac:grpSpMkLst>
        </pc:grpChg>
        <pc:grpChg chg="mod">
          <ac:chgData name="Disha Shetty" userId="6c1ad2eb-a737-4a60-8407-f1c3cfde9247" providerId="ADAL" clId="{88A645E1-127E-4D89-A194-9CF95A2F4977}" dt="2023-02-28T13:22:07.463" v="182"/>
          <ac:grpSpMkLst>
            <pc:docMk/>
            <pc:sldMk cId="3347564467" sldId="299"/>
            <ac:grpSpMk id="32" creationId="{8A360776-E98B-C8C9-F556-283CC96B33DD}"/>
          </ac:grpSpMkLst>
        </pc:grpChg>
        <pc:picChg chg="del">
          <ac:chgData name="Disha Shetty" userId="6c1ad2eb-a737-4a60-8407-f1c3cfde9247" providerId="ADAL" clId="{88A645E1-127E-4D89-A194-9CF95A2F4977}" dt="2023-02-28T13:17:42.273" v="72" actId="478"/>
          <ac:picMkLst>
            <pc:docMk/>
            <pc:sldMk cId="3347564467" sldId="299"/>
            <ac:picMk id="3" creationId="{B9CEF715-A999-3779-9A4E-F1CE9E2523BF}"/>
          </ac:picMkLst>
        </pc:picChg>
        <pc:picChg chg="add mod">
          <ac:chgData name="Disha Shetty" userId="6c1ad2eb-a737-4a60-8407-f1c3cfde9247" providerId="ADAL" clId="{88A645E1-127E-4D89-A194-9CF95A2F4977}" dt="2023-02-28T13:22:49.722" v="191" actId="1037"/>
          <ac:picMkLst>
            <pc:docMk/>
            <pc:sldMk cId="3347564467" sldId="299"/>
            <ac:picMk id="14" creationId="{97D79E54-5DD3-F416-1B06-269A8507745B}"/>
          </ac:picMkLst>
        </pc:picChg>
      </pc:sldChg>
      <pc:sldChg chg="addSp modSp">
        <pc:chgData name="Disha Shetty" userId="6c1ad2eb-a737-4a60-8407-f1c3cfde9247" providerId="ADAL" clId="{88A645E1-127E-4D89-A194-9CF95A2F4977}" dt="2023-02-28T12:50:04.658" v="52"/>
        <pc:sldMkLst>
          <pc:docMk/>
          <pc:sldMk cId="4179697056" sldId="300"/>
        </pc:sldMkLst>
        <pc:spChg chg="mod">
          <ac:chgData name="Disha Shetty" userId="6c1ad2eb-a737-4a60-8407-f1c3cfde9247" providerId="ADAL" clId="{88A645E1-127E-4D89-A194-9CF95A2F4977}" dt="2023-02-28T12:50:04.658" v="52"/>
          <ac:spMkLst>
            <pc:docMk/>
            <pc:sldMk cId="4179697056" sldId="300"/>
            <ac:spMk id="4" creationId="{1CB402D9-6360-1F0E-46EF-98166AADF31F}"/>
          </ac:spMkLst>
        </pc:spChg>
        <pc:spChg chg="mod">
          <ac:chgData name="Disha Shetty" userId="6c1ad2eb-a737-4a60-8407-f1c3cfde9247" providerId="ADAL" clId="{88A645E1-127E-4D89-A194-9CF95A2F4977}" dt="2023-02-28T12:50:04.658" v="52"/>
          <ac:spMkLst>
            <pc:docMk/>
            <pc:sldMk cId="4179697056" sldId="300"/>
            <ac:spMk id="5" creationId="{ED3D8E3E-342D-EB92-A3D4-0FBAC3D56B58}"/>
          </ac:spMkLst>
        </pc:spChg>
        <pc:spChg chg="mod">
          <ac:chgData name="Disha Shetty" userId="6c1ad2eb-a737-4a60-8407-f1c3cfde9247" providerId="ADAL" clId="{88A645E1-127E-4D89-A194-9CF95A2F4977}" dt="2023-02-28T12:50:04.658" v="52"/>
          <ac:spMkLst>
            <pc:docMk/>
            <pc:sldMk cId="4179697056" sldId="300"/>
            <ac:spMk id="6" creationId="{C2768F09-0275-E33C-E95F-C56D23893C35}"/>
          </ac:spMkLst>
        </pc:spChg>
        <pc:spChg chg="mod">
          <ac:chgData name="Disha Shetty" userId="6c1ad2eb-a737-4a60-8407-f1c3cfde9247" providerId="ADAL" clId="{88A645E1-127E-4D89-A194-9CF95A2F4977}" dt="2023-02-28T12:50:04.658" v="52"/>
          <ac:spMkLst>
            <pc:docMk/>
            <pc:sldMk cId="4179697056" sldId="300"/>
            <ac:spMk id="8" creationId="{1789ECA0-ECB5-B202-84AF-FF07EE7A0A67}"/>
          </ac:spMkLst>
        </pc:spChg>
        <pc:spChg chg="mod">
          <ac:chgData name="Disha Shetty" userId="6c1ad2eb-a737-4a60-8407-f1c3cfde9247" providerId="ADAL" clId="{88A645E1-127E-4D89-A194-9CF95A2F4977}" dt="2023-02-28T12:50:04.658" v="52"/>
          <ac:spMkLst>
            <pc:docMk/>
            <pc:sldMk cId="4179697056" sldId="300"/>
            <ac:spMk id="9" creationId="{04F4D20E-5738-2E6C-5F31-2C693FC115AD}"/>
          </ac:spMkLst>
        </pc:spChg>
        <pc:grpChg chg="add mod">
          <ac:chgData name="Disha Shetty" userId="6c1ad2eb-a737-4a60-8407-f1c3cfde9247" providerId="ADAL" clId="{88A645E1-127E-4D89-A194-9CF95A2F4977}" dt="2023-02-28T12:50:04.658" v="52"/>
          <ac:grpSpMkLst>
            <pc:docMk/>
            <pc:sldMk cId="4179697056" sldId="300"/>
            <ac:grpSpMk id="2" creationId="{81C482E4-FBF6-61B1-BD91-90F542599EB7}"/>
          </ac:grpSpMkLst>
        </pc:grpChg>
        <pc:grpChg chg="mod">
          <ac:chgData name="Disha Shetty" userId="6c1ad2eb-a737-4a60-8407-f1c3cfde9247" providerId="ADAL" clId="{88A645E1-127E-4D89-A194-9CF95A2F4977}" dt="2023-02-28T12:50:04.658" v="52"/>
          <ac:grpSpMkLst>
            <pc:docMk/>
            <pc:sldMk cId="4179697056" sldId="300"/>
            <ac:grpSpMk id="3" creationId="{0B1EBC0C-67CA-878A-F069-AC14E1A2DFB3}"/>
          </ac:grpSpMkLst>
        </pc:grpChg>
      </pc:sldChg>
      <pc:sldChg chg="addSp modSp mod">
        <pc:chgData name="Disha Shetty" userId="6c1ad2eb-a737-4a60-8407-f1c3cfde9247" providerId="ADAL" clId="{88A645E1-127E-4D89-A194-9CF95A2F4977}" dt="2023-02-28T12:51:53.594" v="59" actId="207"/>
        <pc:sldMkLst>
          <pc:docMk/>
          <pc:sldMk cId="207083419" sldId="302"/>
        </pc:sldMkLst>
        <pc:spChg chg="mod">
          <ac:chgData name="Disha Shetty" userId="6c1ad2eb-a737-4a60-8407-f1c3cfde9247" providerId="ADAL" clId="{88A645E1-127E-4D89-A194-9CF95A2F4977}" dt="2023-02-28T12:51:53.594" v="59" actId="207"/>
          <ac:spMkLst>
            <pc:docMk/>
            <pc:sldMk cId="207083419" sldId="302"/>
            <ac:spMk id="15" creationId="{6A053DBD-EDB6-7AB5-9134-EDA65B9F6C3B}"/>
          </ac:spMkLst>
        </pc:spChg>
        <pc:spChg chg="mod">
          <ac:chgData name="Disha Shetty" userId="6c1ad2eb-a737-4a60-8407-f1c3cfde9247" providerId="ADAL" clId="{88A645E1-127E-4D89-A194-9CF95A2F4977}" dt="2023-02-28T12:51:33.781" v="58" actId="207"/>
          <ac:spMkLst>
            <pc:docMk/>
            <pc:sldMk cId="207083419" sldId="302"/>
            <ac:spMk id="17" creationId="{F9AC81AC-5DDB-7186-B2C9-76C3FC39FFA7}"/>
          </ac:spMkLst>
        </pc:spChg>
        <pc:spChg chg="mod">
          <ac:chgData name="Disha Shetty" userId="6c1ad2eb-a737-4a60-8407-f1c3cfde9247" providerId="ADAL" clId="{88A645E1-127E-4D89-A194-9CF95A2F4977}" dt="2023-02-28T12:51:33.781" v="58" actId="207"/>
          <ac:spMkLst>
            <pc:docMk/>
            <pc:sldMk cId="207083419" sldId="302"/>
            <ac:spMk id="18" creationId="{58EF128B-1327-442D-B859-4EB571978029}"/>
          </ac:spMkLst>
        </pc:spChg>
        <pc:spChg chg="mod">
          <ac:chgData name="Disha Shetty" userId="6c1ad2eb-a737-4a60-8407-f1c3cfde9247" providerId="ADAL" clId="{88A645E1-127E-4D89-A194-9CF95A2F4977}" dt="2023-02-28T12:51:33.781" v="58" actId="207"/>
          <ac:spMkLst>
            <pc:docMk/>
            <pc:sldMk cId="207083419" sldId="302"/>
            <ac:spMk id="19" creationId="{0A538496-0F91-E3C2-7BBF-86E6E03DA1CD}"/>
          </ac:spMkLst>
        </pc:spChg>
        <pc:spChg chg="mod">
          <ac:chgData name="Disha Shetty" userId="6c1ad2eb-a737-4a60-8407-f1c3cfde9247" providerId="ADAL" clId="{88A645E1-127E-4D89-A194-9CF95A2F4977}" dt="2023-02-28T12:51:33.781" v="58" actId="207"/>
          <ac:spMkLst>
            <pc:docMk/>
            <pc:sldMk cId="207083419" sldId="302"/>
            <ac:spMk id="20" creationId="{1EC56018-AE88-BA5C-58A9-32CCC07217FA}"/>
          </ac:spMkLst>
        </pc:spChg>
        <pc:grpChg chg="add mod">
          <ac:chgData name="Disha Shetty" userId="6c1ad2eb-a737-4a60-8407-f1c3cfde9247" providerId="ADAL" clId="{88A645E1-127E-4D89-A194-9CF95A2F4977}" dt="2023-02-28T12:49:52.307" v="50"/>
          <ac:grpSpMkLst>
            <pc:docMk/>
            <pc:sldMk cId="207083419" sldId="302"/>
            <ac:grpSpMk id="2" creationId="{2E78B81D-8113-E968-C84F-3F32DCEF2182}"/>
          </ac:grpSpMkLst>
        </pc:grpChg>
        <pc:grpChg chg="mod">
          <ac:chgData name="Disha Shetty" userId="6c1ad2eb-a737-4a60-8407-f1c3cfde9247" providerId="ADAL" clId="{88A645E1-127E-4D89-A194-9CF95A2F4977}" dt="2023-02-28T12:49:52.307" v="50"/>
          <ac:grpSpMkLst>
            <pc:docMk/>
            <pc:sldMk cId="207083419" sldId="302"/>
            <ac:grpSpMk id="11" creationId="{3C1580E3-6D97-0FFC-1CDE-8B09ECA1A316}"/>
          </ac:grpSpMkLst>
        </pc:grpChg>
      </pc:sldChg>
      <pc:sldMasterChg chg="modSldLayout">
        <pc:chgData name="Disha Shetty" userId="6c1ad2eb-a737-4a60-8407-f1c3cfde9247" providerId="ADAL" clId="{88A645E1-127E-4D89-A194-9CF95A2F4977}" dt="2023-02-28T12:54:31.840" v="71" actId="1076"/>
        <pc:sldMasterMkLst>
          <pc:docMk/>
          <pc:sldMasterMk cId="0" sldId="2147483672"/>
        </pc:sldMasterMkLst>
        <pc:sldLayoutChg chg="delSp modSp mod">
          <pc:chgData name="Disha Shetty" userId="6c1ad2eb-a737-4a60-8407-f1c3cfde9247" providerId="ADAL" clId="{88A645E1-127E-4D89-A194-9CF95A2F4977}" dt="2023-02-28T12:52:35.777" v="61" actId="478"/>
          <pc:sldLayoutMkLst>
            <pc:docMk/>
            <pc:sldMasterMk cId="0" sldId="2147483672"/>
            <pc:sldLayoutMk cId="0" sldId="2147483659"/>
          </pc:sldLayoutMkLst>
          <pc:cxnChg chg="del mod">
            <ac:chgData name="Disha Shetty" userId="6c1ad2eb-a737-4a60-8407-f1c3cfde9247" providerId="ADAL" clId="{88A645E1-127E-4D89-A194-9CF95A2F4977}" dt="2023-02-28T12:52:35.777" v="61" actId="478"/>
            <ac:cxnSpMkLst>
              <pc:docMk/>
              <pc:sldMasterMk cId="0" sldId="2147483672"/>
              <pc:sldLayoutMk cId="0" sldId="2147483659"/>
              <ac:cxnSpMk id="79" creationId="{00000000-0000-0000-0000-000000000000}"/>
            </ac:cxnSpMkLst>
          </pc:cxnChg>
        </pc:sldLayoutChg>
        <pc:sldLayoutChg chg="modSp mod">
          <pc:chgData name="Disha Shetty" userId="6c1ad2eb-a737-4a60-8407-f1c3cfde9247" providerId="ADAL" clId="{88A645E1-127E-4D89-A194-9CF95A2F4977}" dt="2023-02-28T12:54:31.840" v="71" actId="1076"/>
          <pc:sldLayoutMkLst>
            <pc:docMk/>
            <pc:sldMasterMk cId="0" sldId="2147483672"/>
            <pc:sldLayoutMk cId="0" sldId="2147483663"/>
          </pc:sldLayoutMkLst>
          <pc:cxnChg chg="mod">
            <ac:chgData name="Disha Shetty" userId="6c1ad2eb-a737-4a60-8407-f1c3cfde9247" providerId="ADAL" clId="{88A645E1-127E-4D89-A194-9CF95A2F4977}" dt="2023-02-28T12:54:31.840" v="71" actId="1076"/>
            <ac:cxnSpMkLst>
              <pc:docMk/>
              <pc:sldMasterMk cId="0" sldId="2147483672"/>
              <pc:sldLayoutMk cId="0" sldId="2147483663"/>
              <ac:cxnSpMk id="102" creationId="{00000000-0000-0000-0000-000000000000}"/>
            </ac:cxnSpMkLst>
          </pc:cxnChg>
        </pc:sldLayoutChg>
      </pc:sldMasterChg>
    </pc:docChg>
  </pc:docChgLst>
  <pc:docChgLst>
    <pc:chgData name="Disha Shetty" userId="S::disha.shetty@ucdconnect.ie::6c1ad2eb-a737-4a60-8407-f1c3cfde9247" providerId="AD" clId="Web-{1A7019D7-5691-4F4B-8CF1-16428AA456BF}"/>
    <pc:docChg chg="modSld">
      <pc:chgData name="Disha Shetty" userId="S::disha.shetty@ucdconnect.ie::6c1ad2eb-a737-4a60-8407-f1c3cfde9247" providerId="AD" clId="Web-{1A7019D7-5691-4F4B-8CF1-16428AA456BF}" dt="2023-02-28T15:20:23.470" v="22" actId="20577"/>
      <pc:docMkLst>
        <pc:docMk/>
      </pc:docMkLst>
      <pc:sldChg chg="modSp">
        <pc:chgData name="Disha Shetty" userId="S::disha.shetty@ucdconnect.ie::6c1ad2eb-a737-4a60-8407-f1c3cfde9247" providerId="AD" clId="Web-{1A7019D7-5691-4F4B-8CF1-16428AA456BF}" dt="2023-02-28T15:20:23.470" v="22" actId="20577"/>
        <pc:sldMkLst>
          <pc:docMk/>
          <pc:sldMk cId="0" sldId="256"/>
        </pc:sldMkLst>
        <pc:spChg chg="mod">
          <ac:chgData name="Disha Shetty" userId="S::disha.shetty@ucdconnect.ie::6c1ad2eb-a737-4a60-8407-f1c3cfde9247" providerId="AD" clId="Web-{1A7019D7-5691-4F4B-8CF1-16428AA456BF}" dt="2023-02-28T15:20:23.470" v="22" actId="20577"/>
          <ac:spMkLst>
            <pc:docMk/>
            <pc:sldMk cId="0" sldId="256"/>
            <ac:spMk id="1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b1572beae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b1572beae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25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19261e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19261e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86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19261edf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19261edf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b7b7041d9b_0_27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b7b7041d9b_0_27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72025" y="-11425"/>
            <a:ext cx="5691600" cy="52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50450" y="-47900"/>
            <a:ext cx="3138300" cy="52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77250" y="831125"/>
            <a:ext cx="3856800" cy="3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77250" y="4136473"/>
            <a:ext cx="3856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57025" y="3375175"/>
            <a:ext cx="1518300" cy="19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757150" y="-592825"/>
            <a:ext cx="276900" cy="18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5335700" y="414800"/>
            <a:ext cx="3042600" cy="442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 userDrawn="1">
  <p:cSld name="1_Title and four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2">
            <a:alphaModFix/>
          </a:blip>
          <a:srcRect t="2369" r="86351" b="524"/>
          <a:stretch/>
        </p:blipFill>
        <p:spPr>
          <a:xfrm>
            <a:off x="-213301" y="-73950"/>
            <a:ext cx="2660665" cy="527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14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1101607" y="669825"/>
            <a:ext cx="49275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096000" y="1704550"/>
            <a:ext cx="49389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2">
            <a:alphaModFix/>
          </a:blip>
          <a:srcRect l="79314" r="1172" b="2439"/>
          <a:stretch/>
        </p:blipFill>
        <p:spPr>
          <a:xfrm>
            <a:off x="7331673" y="-108550"/>
            <a:ext cx="1850899" cy="52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l="86091" t="30334" r="6327" b="35201"/>
          <a:stretch/>
        </p:blipFill>
        <p:spPr>
          <a:xfrm>
            <a:off x="261100" y="-87800"/>
            <a:ext cx="693202" cy="17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l="86091" t="30334" r="6327" b="35201"/>
          <a:stretch/>
        </p:blipFill>
        <p:spPr>
          <a:xfrm>
            <a:off x="261100" y="3391475"/>
            <a:ext cx="693202" cy="17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>
            <a:spLocks noGrp="1"/>
          </p:cNvSpPr>
          <p:nvPr>
            <p:ph type="pic" idx="2"/>
          </p:nvPr>
        </p:nvSpPr>
        <p:spPr>
          <a:xfrm>
            <a:off x="6267700" y="385900"/>
            <a:ext cx="2161200" cy="38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2"/>
          <p:cNvCxnSpPr/>
          <p:nvPr/>
        </p:nvCxnSpPr>
        <p:spPr>
          <a:xfrm rot="10800000">
            <a:off x="428361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8799586" y="27788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7" name="Google Shape;157;p22"/>
          <p:cNvPicPr preferRelativeResize="0"/>
          <p:nvPr/>
        </p:nvPicPr>
        <p:blipFill rotWithShape="1">
          <a:blip r:embed="rId2">
            <a:alphaModFix/>
          </a:blip>
          <a:srcRect l="3452" t="82065" r="48126" b="1530"/>
          <a:stretch/>
        </p:blipFill>
        <p:spPr>
          <a:xfrm>
            <a:off x="-152950" y="4396475"/>
            <a:ext cx="4427650" cy="8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l="1423" t="81498" r="67075" b="2098"/>
          <a:stretch/>
        </p:blipFill>
        <p:spPr>
          <a:xfrm>
            <a:off x="7166600" y="-185545"/>
            <a:ext cx="2880451" cy="8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l="4016" t="2104" r="86322" b="52544"/>
          <a:stretch/>
        </p:blipFill>
        <p:spPr>
          <a:xfrm>
            <a:off x="6283200" y="-1687721"/>
            <a:ext cx="883402" cy="2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8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 rot="10800000">
            <a:off x="495450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8686375" y="26423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4016" t="2104" r="86322" b="52544"/>
          <a:stretch/>
        </p:blipFill>
        <p:spPr>
          <a:xfrm>
            <a:off x="-59250" y="2836379"/>
            <a:ext cx="883402" cy="2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l="1423" t="81498" r="67075" b="2098"/>
          <a:stretch/>
        </p:blipFill>
        <p:spPr>
          <a:xfrm rot="5400000">
            <a:off x="7539862" y="1001414"/>
            <a:ext cx="2424802" cy="6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r="77118"/>
          <a:stretch/>
        </p:blipFill>
        <p:spPr>
          <a:xfrm>
            <a:off x="-81650" y="-126175"/>
            <a:ext cx="2173925" cy="53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7"/>
          <p:cNvCxnSpPr/>
          <p:nvPr/>
        </p:nvCxnSpPr>
        <p:spPr>
          <a:xfrm rot="10800000">
            <a:off x="8762325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788025" y="1264000"/>
            <a:ext cx="362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788025" y="1912900"/>
            <a:ext cx="36237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806975" y="344550"/>
            <a:ext cx="3623700" cy="445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9"/>
          <p:cNvCxnSpPr/>
          <p:nvPr/>
        </p:nvCxnSpPr>
        <p:spPr>
          <a:xfrm rot="10800000">
            <a:off x="8731533" y="23840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6" name="Google Shape;56;p9"/>
          <p:cNvCxnSpPr/>
          <p:nvPr/>
        </p:nvCxnSpPr>
        <p:spPr>
          <a:xfrm rot="10800000">
            <a:off x="412683" y="17095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l="-1407" t="86165" r="45563" b="-1267"/>
          <a:stretch/>
        </p:blipFill>
        <p:spPr>
          <a:xfrm>
            <a:off x="1954013" y="4452521"/>
            <a:ext cx="5106475" cy="7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10"/>
          <p:cNvCxnSpPr/>
          <p:nvPr/>
        </p:nvCxnSpPr>
        <p:spPr>
          <a:xfrm rot="10800000">
            <a:off x="8640683" y="-809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l="4016" t="2104" r="86322" b="52544"/>
          <a:stretch/>
        </p:blipFill>
        <p:spPr>
          <a:xfrm rot="5400000">
            <a:off x="650800" y="-810646"/>
            <a:ext cx="883402" cy="2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l="4016" t="2104" r="86322" b="52544"/>
          <a:stretch/>
        </p:blipFill>
        <p:spPr>
          <a:xfrm rot="5400000">
            <a:off x="8027600" y="3607329"/>
            <a:ext cx="883402" cy="2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289775" y="2340050"/>
            <a:ext cx="6576000" cy="151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9775" y="3927400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1278225" y="856700"/>
            <a:ext cx="6576000" cy="13032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l="4016" t="2104" r="86322" b="52544"/>
          <a:stretch/>
        </p:blipFill>
        <p:spPr>
          <a:xfrm>
            <a:off x="-111200" y="4"/>
            <a:ext cx="883402" cy="2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l="58969" t="55398" r="32234" b="2674"/>
          <a:stretch/>
        </p:blipFill>
        <p:spPr>
          <a:xfrm>
            <a:off x="8354650" y="2790700"/>
            <a:ext cx="883402" cy="2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 hasCustomPrompt="1"/>
          </p:nvPr>
        </p:nvSpPr>
        <p:spPr>
          <a:xfrm>
            <a:off x="1485775" y="2251700"/>
            <a:ext cx="1183200" cy="651000"/>
          </a:xfrm>
          <a:prstGeom prst="rect">
            <a:avLst/>
          </a:prstGeom>
          <a:solidFill>
            <a:srgbClr val="475B4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3980425" y="2251700"/>
            <a:ext cx="1183200" cy="65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6475076" y="2251700"/>
            <a:ext cx="1183200" cy="65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93438" y="3193362"/>
            <a:ext cx="21678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475B4D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3479726" y="3193362"/>
            <a:ext cx="21678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5974389" y="3193362"/>
            <a:ext cx="21678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8" name="Google Shape;78;p13"/>
          <p:cNvCxnSpPr/>
          <p:nvPr/>
        </p:nvCxnSpPr>
        <p:spPr>
          <a:xfrm rot="10800000">
            <a:off x="428361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l="-1407" t="91277" r="69114" b="2800"/>
          <a:stretch/>
        </p:blipFill>
        <p:spPr>
          <a:xfrm>
            <a:off x="-770400" y="4717837"/>
            <a:ext cx="2952926" cy="3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l="-1407" t="91277" r="69114" b="2800"/>
          <a:stretch/>
        </p:blipFill>
        <p:spPr>
          <a:xfrm>
            <a:off x="7227725" y="118287"/>
            <a:ext cx="2952926" cy="30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7704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 rot="10800000">
            <a:off x="428361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8283278" y="2916303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l="-1407" t="86165" r="45563" b="-1267"/>
          <a:stretch/>
        </p:blipFill>
        <p:spPr>
          <a:xfrm>
            <a:off x="-1045125" y="4452521"/>
            <a:ext cx="5106475" cy="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l="-614" t="81276" r="69113" b="2319"/>
          <a:stretch/>
        </p:blipFill>
        <p:spPr>
          <a:xfrm>
            <a:off x="8057050" y="1733530"/>
            <a:ext cx="2880451" cy="8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1614963" y="15287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1614950" y="20135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4661930" y="24707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1614950" y="340342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4661930" y="386062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6"/>
          </p:nvPr>
        </p:nvSpPr>
        <p:spPr>
          <a:xfrm>
            <a:off x="1614963" y="291862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7"/>
          </p:nvPr>
        </p:nvSpPr>
        <p:spPr>
          <a:xfrm>
            <a:off x="4661938" y="19859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8"/>
          </p:nvPr>
        </p:nvSpPr>
        <p:spPr>
          <a:xfrm>
            <a:off x="4661938" y="337582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2">
            <a:alphaModFix/>
          </a:blip>
          <a:srcRect t="2369" r="86351" b="524"/>
          <a:stretch/>
        </p:blipFill>
        <p:spPr>
          <a:xfrm>
            <a:off x="-213300" y="-73950"/>
            <a:ext cx="1306224" cy="52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 userDrawn="1"/>
        </p:nvPicPr>
        <p:blipFill rotWithShape="1">
          <a:blip r:embed="rId3">
            <a:alphaModFix/>
          </a:blip>
          <a:srcRect l="87311" t="837" r="8373" b="17808"/>
          <a:stretch/>
        </p:blipFill>
        <p:spPr>
          <a:xfrm>
            <a:off x="8586375" y="-73950"/>
            <a:ext cx="412973" cy="44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ramond"/>
              <a:buNone/>
              <a:defRPr sz="35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3" r:id="rId8"/>
    <p:sldLayoutId id="2147483665" r:id="rId9"/>
    <p:sldLayoutId id="2147483674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ctrTitle"/>
          </p:nvPr>
        </p:nvSpPr>
        <p:spPr>
          <a:xfrm>
            <a:off x="932000" y="66744"/>
            <a:ext cx="4048207" cy="3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 err="1">
                <a:solidFill>
                  <a:schemeClr val="dk1"/>
                </a:solidFill>
              </a:rPr>
              <a:t>iHealthBuddy</a:t>
            </a:r>
            <a:endParaRPr lang="en-IN" sz="5400" dirty="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>
            <a:off x="932000" y="3396977"/>
            <a:ext cx="4182925" cy="853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Online Public Healthcare Portal under HSE for easy appointment booking and retrieving medical records</a:t>
            </a:r>
          </a:p>
        </p:txBody>
      </p:sp>
      <p:cxnSp>
        <p:nvCxnSpPr>
          <p:cNvPr id="179" name="Google Shape;179;p27"/>
          <p:cNvCxnSpPr/>
          <p:nvPr/>
        </p:nvCxnSpPr>
        <p:spPr>
          <a:xfrm rot="10800000">
            <a:off x="576508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3F5A0-CCE4-C04B-D054-9EB3AC3BA3CE}"/>
              </a:ext>
            </a:extLst>
          </p:cNvPr>
          <p:cNvGrpSpPr/>
          <p:nvPr/>
        </p:nvGrpSpPr>
        <p:grpSpPr>
          <a:xfrm>
            <a:off x="1947052" y="1594236"/>
            <a:ext cx="1649445" cy="905464"/>
            <a:chOff x="3747277" y="1367352"/>
            <a:chExt cx="1649445" cy="905464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id="{12EC0835-2B7A-1AD6-8B62-CD40C86E7EF0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5" name="자유형: 도형 9">
                <a:extLst>
                  <a:ext uri="{FF2B5EF4-FFF2-40B4-BE49-F238E27FC236}">
                    <a16:creationId xmlns:a16="http://schemas.microsoft.com/office/drawing/2014/main" id="{BF95A6A6-CA15-4F99-D56C-A78754CE1C7C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6" name="자유형: 도형 10">
                <a:extLst>
                  <a:ext uri="{FF2B5EF4-FFF2-40B4-BE49-F238E27FC236}">
                    <a16:creationId xmlns:a16="http://schemas.microsoft.com/office/drawing/2014/main" id="{04320D47-1EE4-303A-56F3-4F96D8384039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7" name="자유형: 도형 11">
                <a:extLst>
                  <a:ext uri="{FF2B5EF4-FFF2-40B4-BE49-F238E27FC236}">
                    <a16:creationId xmlns:a16="http://schemas.microsoft.com/office/drawing/2014/main" id="{2C120B28-E514-394F-4C4F-5FA730366897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8" name="자유형: 도형 12">
                <a:extLst>
                  <a:ext uri="{FF2B5EF4-FFF2-40B4-BE49-F238E27FC236}">
                    <a16:creationId xmlns:a16="http://schemas.microsoft.com/office/drawing/2014/main" id="{CA6FE46B-8F45-CD8A-B05F-F27E64D0AE6A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4" name="하트 13">
              <a:extLst>
                <a:ext uri="{FF2B5EF4-FFF2-40B4-BE49-F238E27FC236}">
                  <a16:creationId xmlns:a16="http://schemas.microsoft.com/office/drawing/2014/main" id="{29CE4D61-FA4F-E9E2-0AFC-0ABF045CCCEB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D6DAF9-78AE-1016-8777-08B4A2D7F58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304" r="19304"/>
          <a:stretch/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B995C1-B97B-2127-860B-DB0AE970F57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113" r="3132"/>
          <a:stretch/>
        </p:blipFill>
        <p:spPr>
          <a:xfrm>
            <a:off x="246472" y="1521172"/>
            <a:ext cx="3882243" cy="2760235"/>
          </a:xfr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Google Shape;198;p29">
            <a:extLst>
              <a:ext uri="{FF2B5EF4-FFF2-40B4-BE49-F238E27FC236}">
                <a16:creationId xmlns:a16="http://schemas.microsoft.com/office/drawing/2014/main" id="{EED3C860-256B-9C23-B62F-B4C78B491C43}"/>
              </a:ext>
            </a:extLst>
          </p:cNvPr>
          <p:cNvSpPr txBox="1">
            <a:spLocks/>
          </p:cNvSpPr>
          <p:nvPr/>
        </p:nvSpPr>
        <p:spPr>
          <a:xfrm>
            <a:off x="720000" y="3450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500"/>
            </a:pPr>
            <a:r>
              <a:rPr lang="en-IN" sz="4000" dirty="0">
                <a:solidFill>
                  <a:schemeClr val="dk1"/>
                </a:solidFill>
                <a:latin typeface="Garamond"/>
                <a:sym typeface="Garamond"/>
              </a:rPr>
              <a:t>Scenario</a:t>
            </a:r>
          </a:p>
        </p:txBody>
      </p:sp>
      <p:sp>
        <p:nvSpPr>
          <p:cNvPr id="8" name="Freeform: Shape 196">
            <a:extLst>
              <a:ext uri="{FF2B5EF4-FFF2-40B4-BE49-F238E27FC236}">
                <a16:creationId xmlns:a16="http://schemas.microsoft.com/office/drawing/2014/main" id="{05ADBB70-3919-A176-078B-25BD84E0C9A7}"/>
              </a:ext>
            </a:extLst>
          </p:cNvPr>
          <p:cNvSpPr/>
          <p:nvPr/>
        </p:nvSpPr>
        <p:spPr>
          <a:xfrm>
            <a:off x="2991190" y="613774"/>
            <a:ext cx="455986" cy="452700"/>
          </a:xfrm>
          <a:custGeom>
            <a:avLst/>
            <a:gdLst>
              <a:gd name="connsiteX0" fmla="*/ 354210 w 853780"/>
              <a:gd name="connsiteY0" fmla="*/ 514977 h 950705"/>
              <a:gd name="connsiteX1" fmla="*/ 554751 w 853780"/>
              <a:gd name="connsiteY1" fmla="*/ 332133 h 950705"/>
              <a:gd name="connsiteX2" fmla="*/ 843829 w 853780"/>
              <a:gd name="connsiteY2" fmla="*/ 405011 h 950705"/>
              <a:gd name="connsiteX3" fmla="*/ 797525 w 853780"/>
              <a:gd name="connsiteY3" fmla="*/ 588364 h 950705"/>
              <a:gd name="connsiteX4" fmla="*/ 449364 w 853780"/>
              <a:gd name="connsiteY4" fmla="*/ 906276 h 950705"/>
              <a:gd name="connsiteX5" fmla="*/ 169840 w 853780"/>
              <a:gd name="connsiteY5" fmla="*/ 837017 h 950705"/>
              <a:gd name="connsiteX6" fmla="*/ 140553 w 853780"/>
              <a:gd name="connsiteY6" fmla="*/ 813102 h 950705"/>
              <a:gd name="connsiteX7" fmla="*/ 396 w 853780"/>
              <a:gd name="connsiteY7" fmla="*/ 638682 h 950705"/>
              <a:gd name="connsiteX8" fmla="*/ 452 w 853780"/>
              <a:gd name="connsiteY8" fmla="*/ 178633 h 950705"/>
              <a:gd name="connsiteX9" fmla="*/ 171027 w 853780"/>
              <a:gd name="connsiteY9" fmla="*/ 143 h 950705"/>
              <a:gd name="connsiteX10" fmla="*/ 351553 w 853780"/>
              <a:gd name="connsiteY10" fmla="*/ 164103 h 950705"/>
              <a:gd name="connsiteX11" fmla="*/ 354154 w 853780"/>
              <a:gd name="connsiteY11" fmla="*/ 443344 h 950705"/>
              <a:gd name="connsiteX12" fmla="*/ 354210 w 853780"/>
              <a:gd name="connsiteY12" fmla="*/ 514977 h 950705"/>
              <a:gd name="connsiteX13" fmla="*/ 440431 w 853780"/>
              <a:gd name="connsiteY13" fmla="*/ 516956 h 950705"/>
              <a:gd name="connsiteX14" fmla="*/ 275623 w 853780"/>
              <a:gd name="connsiteY14" fmla="*/ 668421 h 950705"/>
              <a:gd name="connsiteX15" fmla="*/ 303722 w 853780"/>
              <a:gd name="connsiteY15" fmla="*/ 698217 h 950705"/>
              <a:gd name="connsiteX16" fmla="*/ 469435 w 853780"/>
              <a:gd name="connsiteY16" fmla="*/ 547543 h 950705"/>
              <a:gd name="connsiteX17" fmla="*/ 628250 w 853780"/>
              <a:gd name="connsiteY17" fmla="*/ 720606 h 950705"/>
              <a:gd name="connsiteX18" fmla="*/ 788761 w 853780"/>
              <a:gd name="connsiteY18" fmla="*/ 572250 h 950705"/>
              <a:gd name="connsiteX19" fmla="*/ 794302 w 853780"/>
              <a:gd name="connsiteY19" fmla="*/ 352883 h 950705"/>
              <a:gd name="connsiteX20" fmla="*/ 577535 w 853780"/>
              <a:gd name="connsiteY20" fmla="*/ 337222 h 950705"/>
              <a:gd name="connsiteX21" fmla="*/ 413632 w 853780"/>
              <a:gd name="connsiteY21" fmla="*/ 484616 h 950705"/>
              <a:gd name="connsiteX22" fmla="*/ 440431 w 853780"/>
              <a:gd name="connsiteY22" fmla="*/ 516956 h 950705"/>
              <a:gd name="connsiteX23" fmla="*/ 17809 w 853780"/>
              <a:gd name="connsiteY23" fmla="*/ 430057 h 950705"/>
              <a:gd name="connsiteX24" fmla="*/ 18658 w 853780"/>
              <a:gd name="connsiteY24" fmla="*/ 652364 h 950705"/>
              <a:gd name="connsiteX25" fmla="*/ 159494 w 853780"/>
              <a:gd name="connsiteY25" fmla="*/ 797045 h 950705"/>
              <a:gd name="connsiteX26" fmla="*/ 246845 w 853780"/>
              <a:gd name="connsiteY26" fmla="*/ 612505 h 950705"/>
              <a:gd name="connsiteX27" fmla="*/ 321871 w 853780"/>
              <a:gd name="connsiteY27" fmla="*/ 543981 h 950705"/>
              <a:gd name="connsiteX28" fmla="*/ 334818 w 853780"/>
              <a:gd name="connsiteY28" fmla="*/ 523684 h 950705"/>
              <a:gd name="connsiteX29" fmla="*/ 335440 w 853780"/>
              <a:gd name="connsiteY29" fmla="*/ 428418 h 950705"/>
              <a:gd name="connsiteX30" fmla="*/ 101486 w 853780"/>
              <a:gd name="connsiteY30" fmla="*/ 428418 h 950705"/>
              <a:gd name="connsiteX31" fmla="*/ 101486 w 853780"/>
              <a:gd name="connsiteY31" fmla="*/ 207015 h 950705"/>
              <a:gd name="connsiteX32" fmla="*/ 61344 w 853780"/>
              <a:gd name="connsiteY32" fmla="*/ 207015 h 950705"/>
              <a:gd name="connsiteX33" fmla="*/ 61344 w 853780"/>
              <a:gd name="connsiteY33" fmla="*/ 427004 h 950705"/>
              <a:gd name="connsiteX34" fmla="*/ 17809 w 853780"/>
              <a:gd name="connsiteY34" fmla="*/ 430057 h 9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3780" h="950705">
                <a:moveTo>
                  <a:pt x="354210" y="514977"/>
                </a:moveTo>
                <a:cubicBezTo>
                  <a:pt x="424374" y="450976"/>
                  <a:pt x="489110" y="391103"/>
                  <a:pt x="554751" y="332133"/>
                </a:cubicBezTo>
                <a:cubicBezTo>
                  <a:pt x="652844" y="244104"/>
                  <a:pt x="804309" y="282154"/>
                  <a:pt x="843829" y="405011"/>
                </a:cubicBezTo>
                <a:cubicBezTo>
                  <a:pt x="866388" y="475118"/>
                  <a:pt x="850444" y="538667"/>
                  <a:pt x="797525" y="588364"/>
                </a:cubicBezTo>
                <a:cubicBezTo>
                  <a:pt x="682979" y="695955"/>
                  <a:pt x="567189" y="802303"/>
                  <a:pt x="449364" y="906276"/>
                </a:cubicBezTo>
                <a:cubicBezTo>
                  <a:pt x="356415" y="988257"/>
                  <a:pt x="215410" y="951959"/>
                  <a:pt x="169840" y="837017"/>
                </a:cubicBezTo>
                <a:cubicBezTo>
                  <a:pt x="163960" y="822205"/>
                  <a:pt x="156441" y="816607"/>
                  <a:pt x="140553" y="813102"/>
                </a:cubicBezTo>
                <a:cubicBezTo>
                  <a:pt x="57273" y="794953"/>
                  <a:pt x="622" y="724055"/>
                  <a:pt x="396" y="638682"/>
                </a:cubicBezTo>
                <a:cubicBezTo>
                  <a:pt x="-113" y="485351"/>
                  <a:pt x="-170" y="331964"/>
                  <a:pt x="452" y="178633"/>
                </a:cubicBezTo>
                <a:cubicBezTo>
                  <a:pt x="848" y="80653"/>
                  <a:pt x="74969" y="3931"/>
                  <a:pt x="171027" y="143"/>
                </a:cubicBezTo>
                <a:cubicBezTo>
                  <a:pt x="265389" y="-3589"/>
                  <a:pt x="346295" y="66348"/>
                  <a:pt x="351553" y="164103"/>
                </a:cubicBezTo>
                <a:cubicBezTo>
                  <a:pt x="356529" y="256938"/>
                  <a:pt x="353645" y="350226"/>
                  <a:pt x="354154" y="443344"/>
                </a:cubicBezTo>
                <a:cubicBezTo>
                  <a:pt x="354323" y="464941"/>
                  <a:pt x="354210" y="486539"/>
                  <a:pt x="354210" y="514977"/>
                </a:cubicBezTo>
                <a:close/>
                <a:moveTo>
                  <a:pt x="440431" y="516956"/>
                </a:moveTo>
                <a:cubicBezTo>
                  <a:pt x="385137" y="567784"/>
                  <a:pt x="330860" y="617650"/>
                  <a:pt x="275623" y="668421"/>
                </a:cubicBezTo>
                <a:cubicBezTo>
                  <a:pt x="285856" y="679277"/>
                  <a:pt x="294111" y="688040"/>
                  <a:pt x="303722" y="698217"/>
                </a:cubicBezTo>
                <a:cubicBezTo>
                  <a:pt x="359073" y="647898"/>
                  <a:pt x="413745" y="598201"/>
                  <a:pt x="469435" y="547543"/>
                </a:cubicBezTo>
                <a:cubicBezTo>
                  <a:pt x="523259" y="606173"/>
                  <a:pt x="575104" y="662711"/>
                  <a:pt x="628250" y="720606"/>
                </a:cubicBezTo>
                <a:cubicBezTo>
                  <a:pt x="682866" y="670400"/>
                  <a:pt x="737368" y="622908"/>
                  <a:pt x="788761" y="572250"/>
                </a:cubicBezTo>
                <a:cubicBezTo>
                  <a:pt x="849596" y="512263"/>
                  <a:pt x="850670" y="415470"/>
                  <a:pt x="794302" y="352883"/>
                </a:cubicBezTo>
                <a:cubicBezTo>
                  <a:pt x="739234" y="291822"/>
                  <a:pt x="643006" y="283002"/>
                  <a:pt x="577535" y="337222"/>
                </a:cubicBezTo>
                <a:cubicBezTo>
                  <a:pt x="521110" y="383866"/>
                  <a:pt x="468474" y="434976"/>
                  <a:pt x="413632" y="484616"/>
                </a:cubicBezTo>
                <a:cubicBezTo>
                  <a:pt x="422791" y="495698"/>
                  <a:pt x="431046" y="505648"/>
                  <a:pt x="440431" y="516956"/>
                </a:cubicBezTo>
                <a:close/>
                <a:moveTo>
                  <a:pt x="17809" y="430057"/>
                </a:moveTo>
                <a:cubicBezTo>
                  <a:pt x="17809" y="505931"/>
                  <a:pt x="14813" y="579317"/>
                  <a:pt x="18658" y="652364"/>
                </a:cubicBezTo>
                <a:cubicBezTo>
                  <a:pt x="22615" y="728691"/>
                  <a:pt x="82376" y="787773"/>
                  <a:pt x="159494" y="797045"/>
                </a:cubicBezTo>
                <a:cubicBezTo>
                  <a:pt x="149034" y="716874"/>
                  <a:pt x="189289" y="660732"/>
                  <a:pt x="246845" y="612505"/>
                </a:cubicBezTo>
                <a:cubicBezTo>
                  <a:pt x="272796" y="590795"/>
                  <a:pt x="297333" y="567275"/>
                  <a:pt x="321871" y="543981"/>
                </a:cubicBezTo>
                <a:cubicBezTo>
                  <a:pt x="327638" y="538554"/>
                  <a:pt x="334479" y="530695"/>
                  <a:pt x="334818" y="523684"/>
                </a:cubicBezTo>
                <a:cubicBezTo>
                  <a:pt x="336231" y="493040"/>
                  <a:pt x="335440" y="462284"/>
                  <a:pt x="335440" y="428418"/>
                </a:cubicBezTo>
                <a:cubicBezTo>
                  <a:pt x="256060" y="428418"/>
                  <a:pt x="180187" y="428418"/>
                  <a:pt x="101486" y="428418"/>
                </a:cubicBezTo>
                <a:cubicBezTo>
                  <a:pt x="101486" y="352261"/>
                  <a:pt x="101486" y="279327"/>
                  <a:pt x="101486" y="207015"/>
                </a:cubicBezTo>
                <a:cubicBezTo>
                  <a:pt x="86786" y="207015"/>
                  <a:pt x="75082" y="207015"/>
                  <a:pt x="61344" y="207015"/>
                </a:cubicBezTo>
                <a:cubicBezTo>
                  <a:pt x="61344" y="281080"/>
                  <a:pt x="61344" y="353109"/>
                  <a:pt x="61344" y="427004"/>
                </a:cubicBezTo>
                <a:cubicBezTo>
                  <a:pt x="46474" y="428078"/>
                  <a:pt x="33583" y="428983"/>
                  <a:pt x="17809" y="430057"/>
                </a:cubicBezTo>
                <a:close/>
              </a:path>
            </a:pathLst>
          </a:custGeom>
          <a:solidFill>
            <a:schemeClr val="tx2"/>
          </a:solidFill>
          <a:ln w="56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09F47C-F662-A606-8C7B-978FC7160243}"/>
              </a:ext>
            </a:extLst>
          </p:cNvPr>
          <p:cNvGrpSpPr/>
          <p:nvPr/>
        </p:nvGrpSpPr>
        <p:grpSpPr>
          <a:xfrm>
            <a:off x="5015287" y="1521172"/>
            <a:ext cx="652049" cy="570118"/>
            <a:chOff x="5015287" y="1521172"/>
            <a:chExt cx="652049" cy="570118"/>
          </a:xfrm>
        </p:grpSpPr>
        <p:grpSp>
          <p:nvGrpSpPr>
            <p:cNvPr id="9" name="Google Shape;12261;p96">
              <a:extLst>
                <a:ext uri="{FF2B5EF4-FFF2-40B4-BE49-F238E27FC236}">
                  <a16:creationId xmlns:a16="http://schemas.microsoft.com/office/drawing/2014/main" id="{F61224F5-CE0B-0998-8E54-AE961E2C248F}"/>
                </a:ext>
              </a:extLst>
            </p:cNvPr>
            <p:cNvGrpSpPr/>
            <p:nvPr/>
          </p:nvGrpSpPr>
          <p:grpSpPr>
            <a:xfrm>
              <a:off x="5015287" y="1692793"/>
              <a:ext cx="362544" cy="398497"/>
              <a:chOff x="1749728" y="2974346"/>
              <a:chExt cx="216777" cy="283869"/>
            </a:xfrm>
            <a:solidFill>
              <a:schemeClr val="tx1">
                <a:lumMod val="75000"/>
              </a:schemeClr>
            </a:solidFill>
          </p:grpSpPr>
          <p:sp>
            <p:nvSpPr>
              <p:cNvPr id="10" name="Google Shape;12262;p96">
                <a:extLst>
                  <a:ext uri="{FF2B5EF4-FFF2-40B4-BE49-F238E27FC236}">
                    <a16:creationId xmlns:a16="http://schemas.microsoft.com/office/drawing/2014/main" id="{BAE8563A-202F-C309-5E91-1A346A171BA2}"/>
                  </a:ext>
                </a:extLst>
              </p:cNvPr>
              <p:cNvSpPr/>
              <p:nvPr/>
            </p:nvSpPr>
            <p:spPr>
              <a:xfrm>
                <a:off x="1809595" y="3025333"/>
                <a:ext cx="97424" cy="3243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019" extrusionOk="0">
                    <a:moveTo>
                      <a:pt x="1208" y="0"/>
                    </a:moveTo>
                    <a:cubicBezTo>
                      <a:pt x="852" y="0"/>
                      <a:pt x="531" y="35"/>
                      <a:pt x="322" y="66"/>
                    </a:cubicBezTo>
                    <a:cubicBezTo>
                      <a:pt x="143" y="101"/>
                      <a:pt x="1" y="244"/>
                      <a:pt x="1" y="423"/>
                    </a:cubicBezTo>
                    <a:lnTo>
                      <a:pt x="1" y="840"/>
                    </a:lnTo>
                    <a:cubicBezTo>
                      <a:pt x="1" y="947"/>
                      <a:pt x="84" y="1018"/>
                      <a:pt x="179" y="1018"/>
                    </a:cubicBezTo>
                    <a:cubicBezTo>
                      <a:pt x="286" y="1018"/>
                      <a:pt x="358" y="947"/>
                      <a:pt x="358" y="840"/>
                    </a:cubicBezTo>
                    <a:lnTo>
                      <a:pt x="358" y="423"/>
                    </a:lnTo>
                    <a:cubicBezTo>
                      <a:pt x="358" y="423"/>
                      <a:pt x="358" y="411"/>
                      <a:pt x="382" y="411"/>
                    </a:cubicBezTo>
                    <a:cubicBezTo>
                      <a:pt x="549" y="383"/>
                      <a:pt x="870" y="340"/>
                      <a:pt x="1231" y="340"/>
                    </a:cubicBezTo>
                    <a:cubicBezTo>
                      <a:pt x="1330" y="340"/>
                      <a:pt x="1433" y="344"/>
                      <a:pt x="1536" y="351"/>
                    </a:cubicBezTo>
                    <a:cubicBezTo>
                      <a:pt x="2084" y="387"/>
                      <a:pt x="2489" y="530"/>
                      <a:pt x="2727" y="768"/>
                    </a:cubicBezTo>
                    <a:cubicBezTo>
                      <a:pt x="2763" y="804"/>
                      <a:pt x="2807" y="822"/>
                      <a:pt x="2852" y="822"/>
                    </a:cubicBezTo>
                    <a:cubicBezTo>
                      <a:pt x="2897" y="822"/>
                      <a:pt x="2941" y="804"/>
                      <a:pt x="2977" y="768"/>
                    </a:cubicBezTo>
                    <a:cubicBezTo>
                      <a:pt x="3060" y="709"/>
                      <a:pt x="3060" y="590"/>
                      <a:pt x="2977" y="530"/>
                    </a:cubicBezTo>
                    <a:cubicBezTo>
                      <a:pt x="2554" y="107"/>
                      <a:pt x="1828" y="0"/>
                      <a:pt x="12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263;p96">
                <a:extLst>
                  <a:ext uri="{FF2B5EF4-FFF2-40B4-BE49-F238E27FC236}">
                    <a16:creationId xmlns:a16="http://schemas.microsoft.com/office/drawing/2014/main" id="{243ED783-64AB-C0BB-3115-965C89A4B538}"/>
                  </a:ext>
                </a:extLst>
              </p:cNvPr>
              <p:cNvSpPr/>
              <p:nvPr/>
            </p:nvSpPr>
            <p:spPr>
              <a:xfrm>
                <a:off x="1749728" y="2974346"/>
                <a:ext cx="216777" cy="283869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919" extrusionOk="0">
                    <a:moveTo>
                      <a:pt x="5311" y="334"/>
                    </a:moveTo>
                    <a:lnTo>
                      <a:pt x="5311" y="2061"/>
                    </a:lnTo>
                    <a:cubicBezTo>
                      <a:pt x="5311" y="2311"/>
                      <a:pt x="5251" y="2561"/>
                      <a:pt x="5132" y="2799"/>
                    </a:cubicBezTo>
                    <a:cubicBezTo>
                      <a:pt x="5120" y="2835"/>
                      <a:pt x="5120" y="2846"/>
                      <a:pt x="5120" y="2882"/>
                    </a:cubicBezTo>
                    <a:lnTo>
                      <a:pt x="5120" y="3382"/>
                    </a:lnTo>
                    <a:cubicBezTo>
                      <a:pt x="5120" y="3858"/>
                      <a:pt x="4918" y="4311"/>
                      <a:pt x="4560" y="4644"/>
                    </a:cubicBezTo>
                    <a:cubicBezTo>
                      <a:pt x="4227" y="4955"/>
                      <a:pt x="3811" y="5111"/>
                      <a:pt x="3369" y="5111"/>
                    </a:cubicBezTo>
                    <a:cubicBezTo>
                      <a:pt x="3338" y="5111"/>
                      <a:pt x="3306" y="5110"/>
                      <a:pt x="3275" y="5109"/>
                    </a:cubicBezTo>
                    <a:cubicBezTo>
                      <a:pt x="2382" y="5061"/>
                      <a:pt x="1679" y="4275"/>
                      <a:pt x="1679" y="3323"/>
                    </a:cubicBezTo>
                    <a:lnTo>
                      <a:pt x="1679" y="2882"/>
                    </a:lnTo>
                    <a:cubicBezTo>
                      <a:pt x="1679" y="2846"/>
                      <a:pt x="1679" y="2823"/>
                      <a:pt x="1667" y="2799"/>
                    </a:cubicBezTo>
                    <a:cubicBezTo>
                      <a:pt x="1548" y="2561"/>
                      <a:pt x="1489" y="2311"/>
                      <a:pt x="1489" y="2061"/>
                    </a:cubicBezTo>
                    <a:lnTo>
                      <a:pt x="1489" y="1668"/>
                    </a:lnTo>
                    <a:cubicBezTo>
                      <a:pt x="1489" y="930"/>
                      <a:pt x="2096" y="334"/>
                      <a:pt x="2822" y="334"/>
                    </a:cubicBezTo>
                    <a:close/>
                    <a:moveTo>
                      <a:pt x="4358" y="5240"/>
                    </a:moveTo>
                    <a:lnTo>
                      <a:pt x="4358" y="5573"/>
                    </a:lnTo>
                    <a:lnTo>
                      <a:pt x="3406" y="6228"/>
                    </a:lnTo>
                    <a:lnTo>
                      <a:pt x="2441" y="5573"/>
                    </a:lnTo>
                    <a:lnTo>
                      <a:pt x="2441" y="5240"/>
                    </a:lnTo>
                    <a:cubicBezTo>
                      <a:pt x="2691" y="5371"/>
                      <a:pt x="2977" y="5466"/>
                      <a:pt x="3251" y="5478"/>
                    </a:cubicBezTo>
                    <a:lnTo>
                      <a:pt x="3394" y="5478"/>
                    </a:lnTo>
                    <a:cubicBezTo>
                      <a:pt x="3727" y="5478"/>
                      <a:pt x="4060" y="5406"/>
                      <a:pt x="4358" y="5240"/>
                    </a:cubicBezTo>
                    <a:close/>
                    <a:moveTo>
                      <a:pt x="2286" y="5883"/>
                    </a:moveTo>
                    <a:lnTo>
                      <a:pt x="3120" y="6466"/>
                    </a:lnTo>
                    <a:lnTo>
                      <a:pt x="2679" y="6906"/>
                    </a:lnTo>
                    <a:lnTo>
                      <a:pt x="2655" y="6906"/>
                    </a:lnTo>
                    <a:lnTo>
                      <a:pt x="2108" y="6073"/>
                    </a:lnTo>
                    <a:lnTo>
                      <a:pt x="2286" y="5883"/>
                    </a:lnTo>
                    <a:close/>
                    <a:moveTo>
                      <a:pt x="4525" y="5883"/>
                    </a:moveTo>
                    <a:lnTo>
                      <a:pt x="4703" y="6073"/>
                    </a:lnTo>
                    <a:lnTo>
                      <a:pt x="4144" y="6906"/>
                    </a:lnTo>
                    <a:lnTo>
                      <a:pt x="4132" y="6906"/>
                    </a:lnTo>
                    <a:lnTo>
                      <a:pt x="3691" y="6466"/>
                    </a:lnTo>
                    <a:lnTo>
                      <a:pt x="4525" y="5883"/>
                    </a:lnTo>
                    <a:close/>
                    <a:moveTo>
                      <a:pt x="2834" y="1"/>
                    </a:moveTo>
                    <a:cubicBezTo>
                      <a:pt x="1905" y="1"/>
                      <a:pt x="1143" y="763"/>
                      <a:pt x="1143" y="1703"/>
                    </a:cubicBezTo>
                    <a:lnTo>
                      <a:pt x="1143" y="2084"/>
                    </a:lnTo>
                    <a:cubicBezTo>
                      <a:pt x="1143" y="2382"/>
                      <a:pt x="1203" y="2680"/>
                      <a:pt x="1334" y="2954"/>
                    </a:cubicBezTo>
                    <a:lnTo>
                      <a:pt x="1334" y="3358"/>
                    </a:lnTo>
                    <a:cubicBezTo>
                      <a:pt x="1334" y="4025"/>
                      <a:pt x="1631" y="4620"/>
                      <a:pt x="2096" y="5025"/>
                    </a:cubicBezTo>
                    <a:lnTo>
                      <a:pt x="2096" y="5621"/>
                    </a:lnTo>
                    <a:lnTo>
                      <a:pt x="1762" y="5954"/>
                    </a:lnTo>
                    <a:cubicBezTo>
                      <a:pt x="1739" y="6002"/>
                      <a:pt x="1703" y="6049"/>
                      <a:pt x="1727" y="6097"/>
                    </a:cubicBezTo>
                    <a:lnTo>
                      <a:pt x="619" y="6490"/>
                    </a:lnTo>
                    <a:cubicBezTo>
                      <a:pt x="250" y="6633"/>
                      <a:pt x="0" y="6990"/>
                      <a:pt x="0" y="7371"/>
                    </a:cubicBezTo>
                    <a:lnTo>
                      <a:pt x="0" y="8740"/>
                    </a:lnTo>
                    <a:cubicBezTo>
                      <a:pt x="0" y="8847"/>
                      <a:pt x="72" y="8919"/>
                      <a:pt x="179" y="8919"/>
                    </a:cubicBezTo>
                    <a:cubicBezTo>
                      <a:pt x="274" y="8919"/>
                      <a:pt x="358" y="8847"/>
                      <a:pt x="358" y="8740"/>
                    </a:cubicBezTo>
                    <a:lnTo>
                      <a:pt x="358" y="7371"/>
                    </a:lnTo>
                    <a:cubicBezTo>
                      <a:pt x="358" y="7133"/>
                      <a:pt x="500" y="6906"/>
                      <a:pt x="739" y="6823"/>
                    </a:cubicBezTo>
                    <a:lnTo>
                      <a:pt x="1905" y="6406"/>
                    </a:lnTo>
                    <a:lnTo>
                      <a:pt x="2382" y="7121"/>
                    </a:lnTo>
                    <a:cubicBezTo>
                      <a:pt x="2441" y="7204"/>
                      <a:pt x="2536" y="7264"/>
                      <a:pt x="2644" y="7287"/>
                    </a:cubicBezTo>
                    <a:lnTo>
                      <a:pt x="2679" y="7287"/>
                    </a:lnTo>
                    <a:cubicBezTo>
                      <a:pt x="2774" y="7287"/>
                      <a:pt x="2870" y="7240"/>
                      <a:pt x="2929" y="7180"/>
                    </a:cubicBezTo>
                    <a:lnTo>
                      <a:pt x="3227" y="6883"/>
                    </a:lnTo>
                    <a:lnTo>
                      <a:pt x="3227" y="8740"/>
                    </a:lnTo>
                    <a:cubicBezTo>
                      <a:pt x="3227" y="8847"/>
                      <a:pt x="3298" y="8919"/>
                      <a:pt x="3406" y="8919"/>
                    </a:cubicBezTo>
                    <a:cubicBezTo>
                      <a:pt x="3513" y="8919"/>
                      <a:pt x="3584" y="8847"/>
                      <a:pt x="3584" y="8740"/>
                    </a:cubicBezTo>
                    <a:lnTo>
                      <a:pt x="3584" y="6883"/>
                    </a:lnTo>
                    <a:lnTo>
                      <a:pt x="3882" y="7180"/>
                    </a:lnTo>
                    <a:cubicBezTo>
                      <a:pt x="3953" y="7252"/>
                      <a:pt x="4048" y="7287"/>
                      <a:pt x="4132" y="7287"/>
                    </a:cubicBezTo>
                    <a:lnTo>
                      <a:pt x="4168" y="7287"/>
                    </a:lnTo>
                    <a:cubicBezTo>
                      <a:pt x="4263" y="7264"/>
                      <a:pt x="4370" y="7204"/>
                      <a:pt x="4429" y="7121"/>
                    </a:cubicBezTo>
                    <a:lnTo>
                      <a:pt x="4906" y="6406"/>
                    </a:lnTo>
                    <a:lnTo>
                      <a:pt x="6073" y="6823"/>
                    </a:lnTo>
                    <a:cubicBezTo>
                      <a:pt x="6287" y="6906"/>
                      <a:pt x="6454" y="7121"/>
                      <a:pt x="6454" y="7371"/>
                    </a:cubicBezTo>
                    <a:lnTo>
                      <a:pt x="6454" y="8740"/>
                    </a:lnTo>
                    <a:cubicBezTo>
                      <a:pt x="6454" y="8847"/>
                      <a:pt x="6525" y="8919"/>
                      <a:pt x="6632" y="8919"/>
                    </a:cubicBezTo>
                    <a:cubicBezTo>
                      <a:pt x="6739" y="8919"/>
                      <a:pt x="6811" y="8847"/>
                      <a:pt x="6811" y="8740"/>
                    </a:cubicBezTo>
                    <a:lnTo>
                      <a:pt x="6811" y="7371"/>
                    </a:lnTo>
                    <a:cubicBezTo>
                      <a:pt x="6811" y="6954"/>
                      <a:pt x="6573" y="6609"/>
                      <a:pt x="6203" y="6478"/>
                    </a:cubicBezTo>
                    <a:lnTo>
                      <a:pt x="5096" y="6073"/>
                    </a:lnTo>
                    <a:cubicBezTo>
                      <a:pt x="5096" y="6037"/>
                      <a:pt x="5084" y="5966"/>
                      <a:pt x="5060" y="5942"/>
                    </a:cubicBezTo>
                    <a:lnTo>
                      <a:pt x="4727" y="5597"/>
                    </a:lnTo>
                    <a:lnTo>
                      <a:pt x="4727" y="5025"/>
                    </a:lnTo>
                    <a:cubicBezTo>
                      <a:pt x="4763" y="4990"/>
                      <a:pt x="4799" y="4966"/>
                      <a:pt x="4834" y="4930"/>
                    </a:cubicBezTo>
                    <a:cubicBezTo>
                      <a:pt x="5251" y="4549"/>
                      <a:pt x="5489" y="3978"/>
                      <a:pt x="5489" y="3418"/>
                    </a:cubicBezTo>
                    <a:lnTo>
                      <a:pt x="5489" y="2954"/>
                    </a:lnTo>
                    <a:cubicBezTo>
                      <a:pt x="5608" y="2680"/>
                      <a:pt x="5680" y="2382"/>
                      <a:pt x="5680" y="2084"/>
                    </a:cubicBezTo>
                    <a:lnTo>
                      <a:pt x="5680" y="179"/>
                    </a:lnTo>
                    <a:cubicBezTo>
                      <a:pt x="5680" y="84"/>
                      <a:pt x="5608" y="1"/>
                      <a:pt x="5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264;p96">
                <a:extLst>
                  <a:ext uri="{FF2B5EF4-FFF2-40B4-BE49-F238E27FC236}">
                    <a16:creationId xmlns:a16="http://schemas.microsoft.com/office/drawing/2014/main" id="{35358DFC-7700-847C-4E26-FCEE1707FDAC}"/>
                  </a:ext>
                </a:extLst>
              </p:cNvPr>
              <p:cNvSpPr/>
              <p:nvPr/>
            </p:nvSpPr>
            <p:spPr>
              <a:xfrm>
                <a:off x="1785725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74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265;p96">
                <a:extLst>
                  <a:ext uri="{FF2B5EF4-FFF2-40B4-BE49-F238E27FC236}">
                    <a16:creationId xmlns:a16="http://schemas.microsoft.com/office/drawing/2014/main" id="{F848635D-7C9C-8856-BD76-74960B57D790}"/>
                  </a:ext>
                </a:extLst>
              </p:cNvPr>
              <p:cNvSpPr/>
              <p:nvPr/>
            </p:nvSpPr>
            <p:spPr>
              <a:xfrm>
                <a:off x="1919114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86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" name="Graphic 13" descr="Clock">
              <a:extLst>
                <a:ext uri="{FF2B5EF4-FFF2-40B4-BE49-F238E27FC236}">
                  <a16:creationId xmlns:a16="http://schemas.microsoft.com/office/drawing/2014/main" id="{D67C2509-218D-A356-C0C2-B1ECBF10F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1917" y="1521172"/>
              <a:ext cx="335419" cy="335419"/>
            </a:xfrm>
            <a:prstGeom prst="rect">
              <a:avLst/>
            </a:prstGeom>
          </p:spPr>
        </p:pic>
      </p:grpSp>
      <p:sp>
        <p:nvSpPr>
          <p:cNvPr id="15" name="Google Shape;194;p29">
            <a:extLst>
              <a:ext uri="{FF2B5EF4-FFF2-40B4-BE49-F238E27FC236}">
                <a16:creationId xmlns:a16="http://schemas.microsoft.com/office/drawing/2014/main" id="{1C9F8B04-7638-EE9C-D228-C136E53B3926}"/>
              </a:ext>
            </a:extLst>
          </p:cNvPr>
          <p:cNvSpPr txBox="1">
            <a:spLocks/>
          </p:cNvSpPr>
          <p:nvPr/>
        </p:nvSpPr>
        <p:spPr>
          <a:xfrm>
            <a:off x="5499626" y="1665691"/>
            <a:ext cx="2485851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 algn="ctr">
              <a:buFont typeface="Gothic A1"/>
              <a:buNone/>
            </a:pPr>
            <a:r>
              <a:rPr lang="en-IN" sz="1800" dirty="0">
                <a:latin typeface="Franklin Gothic Book" panose="020B0503020102020204" pitchFamily="34" charset="0"/>
              </a:rPr>
              <a:t>Long wait times</a:t>
            </a:r>
          </a:p>
        </p:txBody>
      </p:sp>
      <p:sp>
        <p:nvSpPr>
          <p:cNvPr id="18" name="Google Shape;199;p29">
            <a:extLst>
              <a:ext uri="{FF2B5EF4-FFF2-40B4-BE49-F238E27FC236}">
                <a16:creationId xmlns:a16="http://schemas.microsoft.com/office/drawing/2014/main" id="{24DB5150-BEBC-F7C7-0C3B-6256B9B84688}"/>
              </a:ext>
            </a:extLst>
          </p:cNvPr>
          <p:cNvSpPr txBox="1">
            <a:spLocks/>
          </p:cNvSpPr>
          <p:nvPr/>
        </p:nvSpPr>
        <p:spPr>
          <a:xfrm>
            <a:off x="5869498" y="3428041"/>
            <a:ext cx="2628180" cy="134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475B4D"/>
                </a:solidFill>
                <a:latin typeface="Franklin Gothic Book" panose="020B0503020102020204" pitchFamily="34" charset="0"/>
              </a:rPr>
              <a:t>Lack of integration between primary and secondary care</a:t>
            </a:r>
          </a:p>
          <a:p>
            <a:r>
              <a:rPr lang="en-US" sz="1800" dirty="0">
                <a:solidFill>
                  <a:srgbClr val="475B4D"/>
                </a:solidFill>
                <a:latin typeface="Franklin Gothic Book" panose="020B0503020102020204" pitchFamily="34" charset="0"/>
              </a:rPr>
              <a:t> </a:t>
            </a:r>
          </a:p>
        </p:txBody>
      </p:sp>
      <p:sp>
        <p:nvSpPr>
          <p:cNvPr id="19" name="Google Shape;12188;p96">
            <a:extLst>
              <a:ext uri="{FF2B5EF4-FFF2-40B4-BE49-F238E27FC236}">
                <a16:creationId xmlns:a16="http://schemas.microsoft.com/office/drawing/2014/main" id="{30CB7199-B201-609F-E968-65C16AB1D058}"/>
              </a:ext>
            </a:extLst>
          </p:cNvPr>
          <p:cNvSpPr/>
          <p:nvPr/>
        </p:nvSpPr>
        <p:spPr>
          <a:xfrm>
            <a:off x="4998090" y="3622830"/>
            <a:ext cx="487232" cy="475713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2570;p96">
            <a:extLst>
              <a:ext uri="{FF2B5EF4-FFF2-40B4-BE49-F238E27FC236}">
                <a16:creationId xmlns:a16="http://schemas.microsoft.com/office/drawing/2014/main" id="{2CF7AE17-CC76-BC82-FC44-BBE228EA8133}"/>
              </a:ext>
            </a:extLst>
          </p:cNvPr>
          <p:cNvGrpSpPr/>
          <p:nvPr/>
        </p:nvGrpSpPr>
        <p:grpSpPr>
          <a:xfrm>
            <a:off x="4954655" y="2600986"/>
            <a:ext cx="529538" cy="433488"/>
            <a:chOff x="5776798" y="3409778"/>
            <a:chExt cx="346379" cy="264518"/>
          </a:xfrm>
          <a:solidFill>
            <a:schemeClr val="tx1">
              <a:lumMod val="75000"/>
            </a:schemeClr>
          </a:solidFill>
        </p:grpSpPr>
        <p:sp>
          <p:nvSpPr>
            <p:cNvPr id="21" name="Google Shape;12571;p96">
              <a:extLst>
                <a:ext uri="{FF2B5EF4-FFF2-40B4-BE49-F238E27FC236}">
                  <a16:creationId xmlns:a16="http://schemas.microsoft.com/office/drawing/2014/main" id="{2BAF519D-0D48-39D2-2B78-819C17408929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72;p96">
              <a:extLst>
                <a:ext uri="{FF2B5EF4-FFF2-40B4-BE49-F238E27FC236}">
                  <a16:creationId xmlns:a16="http://schemas.microsoft.com/office/drawing/2014/main" id="{D3CB2BB1-D8E9-6FD8-D68A-C214CDFC8443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73;p96">
              <a:extLst>
                <a:ext uri="{FF2B5EF4-FFF2-40B4-BE49-F238E27FC236}">
                  <a16:creationId xmlns:a16="http://schemas.microsoft.com/office/drawing/2014/main" id="{B6052CE4-D92A-DB29-ED00-25C9A88FF0A1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74;p96">
              <a:extLst>
                <a:ext uri="{FF2B5EF4-FFF2-40B4-BE49-F238E27FC236}">
                  <a16:creationId xmlns:a16="http://schemas.microsoft.com/office/drawing/2014/main" id="{B49DE583-EF77-292C-9C0B-1E08F9718457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75;p96">
              <a:extLst>
                <a:ext uri="{FF2B5EF4-FFF2-40B4-BE49-F238E27FC236}">
                  <a16:creationId xmlns:a16="http://schemas.microsoft.com/office/drawing/2014/main" id="{6F20D398-980C-A619-DC9F-794B4287755B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76;p96">
              <a:extLst>
                <a:ext uri="{FF2B5EF4-FFF2-40B4-BE49-F238E27FC236}">
                  <a16:creationId xmlns:a16="http://schemas.microsoft.com/office/drawing/2014/main" id="{4009773A-7A96-CD0F-A28E-E1E03F95E06F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0;p29">
            <a:extLst>
              <a:ext uri="{FF2B5EF4-FFF2-40B4-BE49-F238E27FC236}">
                <a16:creationId xmlns:a16="http://schemas.microsoft.com/office/drawing/2014/main" id="{3555C4DD-4BA0-B5B7-8B6E-AD666F3CFB19}"/>
              </a:ext>
            </a:extLst>
          </p:cNvPr>
          <p:cNvSpPr txBox="1">
            <a:spLocks/>
          </p:cNvSpPr>
          <p:nvPr/>
        </p:nvSpPr>
        <p:spPr>
          <a:xfrm>
            <a:off x="5878075" y="2572410"/>
            <a:ext cx="2456544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rgbClr val="475B4D"/>
                </a:solidFill>
                <a:latin typeface="Franklin Gothic Book" panose="020B0503020102020204" pitchFamily="34" charset="0"/>
              </a:rPr>
              <a:t>Staffing shortages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B473C2-B604-F556-2023-3EB6928F3C98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id="{C6EC0577-BFC7-1F66-A97F-AECAED56B417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5" name="자유형: 도형 9">
                <a:extLst>
                  <a:ext uri="{FF2B5EF4-FFF2-40B4-BE49-F238E27FC236}">
                    <a16:creationId xmlns:a16="http://schemas.microsoft.com/office/drawing/2014/main" id="{555B825B-0F20-B9FD-669D-7451571ADC08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6" name="자유형: 도형 10">
                <a:extLst>
                  <a:ext uri="{FF2B5EF4-FFF2-40B4-BE49-F238E27FC236}">
                    <a16:creationId xmlns:a16="http://schemas.microsoft.com/office/drawing/2014/main" id="{0E9171B5-62CF-98A6-9E6E-E9BBD0F8645D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7" name="자유형: 도형 11">
                <a:extLst>
                  <a:ext uri="{FF2B5EF4-FFF2-40B4-BE49-F238E27FC236}">
                    <a16:creationId xmlns:a16="http://schemas.microsoft.com/office/drawing/2014/main" id="{F44028D8-A544-CB46-ADE8-BA36003B50DE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29" name="자유형: 도형 12">
                <a:extLst>
                  <a:ext uri="{FF2B5EF4-FFF2-40B4-BE49-F238E27FC236}">
                    <a16:creationId xmlns:a16="http://schemas.microsoft.com/office/drawing/2014/main" id="{E0ABD7DF-BE57-6A77-5252-BA4320D443DB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4" name="하트 13">
              <a:extLst>
                <a:ext uri="{FF2B5EF4-FFF2-40B4-BE49-F238E27FC236}">
                  <a16:creationId xmlns:a16="http://schemas.microsoft.com/office/drawing/2014/main" id="{93284A6A-3991-3F98-BEEA-5C59493C0CAA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02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428654" y="2922216"/>
            <a:ext cx="2485851" cy="735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Franklin Gothic Book" panose="020B0503020102020204" pitchFamily="34" charset="0"/>
              </a:rPr>
              <a:t>Electronic medical records</a:t>
            </a:r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4"/>
          </p:nvPr>
        </p:nvSpPr>
        <p:spPr>
          <a:xfrm>
            <a:off x="1225235" y="477253"/>
            <a:ext cx="6726744" cy="923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Our Services</a:t>
            </a:r>
            <a:endParaRPr sz="4000"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5"/>
          </p:nvPr>
        </p:nvSpPr>
        <p:spPr>
          <a:xfrm>
            <a:off x="3219183" y="2976044"/>
            <a:ext cx="262818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rgbClr val="475B4D"/>
                </a:solidFill>
                <a:latin typeface="Franklin Gothic Book" panose="020B0503020102020204" pitchFamily="34" charset="0"/>
              </a:rPr>
              <a:t>Appointment Scheduling</a:t>
            </a:r>
          </a:p>
        </p:txBody>
      </p:sp>
      <p:cxnSp>
        <p:nvCxnSpPr>
          <p:cNvPr id="201" name="Google Shape;201;p29"/>
          <p:cNvCxnSpPr/>
          <p:nvPr/>
        </p:nvCxnSpPr>
        <p:spPr>
          <a:xfrm rot="10800000">
            <a:off x="495450" y="-47900"/>
            <a:ext cx="0" cy="254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6CB05-718C-B2FC-54C5-E93EF87703D3}"/>
              </a:ext>
            </a:extLst>
          </p:cNvPr>
          <p:cNvSpPr/>
          <p:nvPr/>
        </p:nvSpPr>
        <p:spPr>
          <a:xfrm>
            <a:off x="1221474" y="1939639"/>
            <a:ext cx="1000229" cy="792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86A4AE-E8E3-21F5-DDC3-00F85FCF6D8B}"/>
              </a:ext>
            </a:extLst>
          </p:cNvPr>
          <p:cNvSpPr/>
          <p:nvPr/>
        </p:nvSpPr>
        <p:spPr>
          <a:xfrm>
            <a:off x="4033159" y="1962403"/>
            <a:ext cx="1000229" cy="792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19A19F-0280-4A61-F631-ED7C9D4A81A9}"/>
              </a:ext>
            </a:extLst>
          </p:cNvPr>
          <p:cNvSpPr/>
          <p:nvPr/>
        </p:nvSpPr>
        <p:spPr>
          <a:xfrm>
            <a:off x="6844844" y="1985167"/>
            <a:ext cx="1000229" cy="792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oogle Shape;12484;p96">
            <a:extLst>
              <a:ext uri="{FF2B5EF4-FFF2-40B4-BE49-F238E27FC236}">
                <a16:creationId xmlns:a16="http://schemas.microsoft.com/office/drawing/2014/main" id="{255B6CB0-1BD7-7DE9-CF8B-EC15FECBA925}"/>
              </a:ext>
            </a:extLst>
          </p:cNvPr>
          <p:cNvGrpSpPr/>
          <p:nvPr/>
        </p:nvGrpSpPr>
        <p:grpSpPr>
          <a:xfrm>
            <a:off x="1443693" y="2087788"/>
            <a:ext cx="566217" cy="493315"/>
            <a:chOff x="2171474" y="3369229"/>
            <a:chExt cx="408156" cy="343737"/>
          </a:xfrm>
          <a:solidFill>
            <a:schemeClr val="bg1"/>
          </a:solidFill>
        </p:grpSpPr>
        <p:sp>
          <p:nvSpPr>
            <p:cNvPr id="3" name="Google Shape;12485;p96">
              <a:extLst>
                <a:ext uri="{FF2B5EF4-FFF2-40B4-BE49-F238E27FC236}">
                  <a16:creationId xmlns:a16="http://schemas.microsoft.com/office/drawing/2014/main" id="{015DA628-D674-DF26-F4A0-EB86B7024A9F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486;p96">
              <a:extLst>
                <a:ext uri="{FF2B5EF4-FFF2-40B4-BE49-F238E27FC236}">
                  <a16:creationId xmlns:a16="http://schemas.microsoft.com/office/drawing/2014/main" id="{11CC2A44-02E8-E390-0464-D0DAEE09E7BF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2487;p96">
              <a:extLst>
                <a:ext uri="{FF2B5EF4-FFF2-40B4-BE49-F238E27FC236}">
                  <a16:creationId xmlns:a16="http://schemas.microsoft.com/office/drawing/2014/main" id="{E35A4049-4BDD-778B-84EB-43F5FDF88760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88;p96">
              <a:extLst>
                <a:ext uri="{FF2B5EF4-FFF2-40B4-BE49-F238E27FC236}">
                  <a16:creationId xmlns:a16="http://schemas.microsoft.com/office/drawing/2014/main" id="{AE5E24E1-17F0-9F6B-5A9C-7AFE1E1C4A26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5037;p100">
            <a:extLst>
              <a:ext uri="{FF2B5EF4-FFF2-40B4-BE49-F238E27FC236}">
                <a16:creationId xmlns:a16="http://schemas.microsoft.com/office/drawing/2014/main" id="{4BE0B6CB-CD82-6E6B-02E3-ADF78AFED487}"/>
              </a:ext>
            </a:extLst>
          </p:cNvPr>
          <p:cNvGrpSpPr/>
          <p:nvPr/>
        </p:nvGrpSpPr>
        <p:grpSpPr>
          <a:xfrm>
            <a:off x="4279616" y="2134725"/>
            <a:ext cx="509527" cy="442476"/>
            <a:chOff x="6083810" y="1547297"/>
            <a:chExt cx="382819" cy="310788"/>
          </a:xfrm>
          <a:solidFill>
            <a:schemeClr val="bg1"/>
          </a:solidFill>
        </p:grpSpPr>
        <p:sp>
          <p:nvSpPr>
            <p:cNvPr id="8" name="Google Shape;15038;p100">
              <a:extLst>
                <a:ext uri="{FF2B5EF4-FFF2-40B4-BE49-F238E27FC236}">
                  <a16:creationId xmlns:a16="http://schemas.microsoft.com/office/drawing/2014/main" id="{C4A5788A-0420-4700-5D39-0F0538DD2AC0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39;p100">
              <a:extLst>
                <a:ext uri="{FF2B5EF4-FFF2-40B4-BE49-F238E27FC236}">
                  <a16:creationId xmlns:a16="http://schemas.microsoft.com/office/drawing/2014/main" id="{D2CB79EA-C2B0-AEA5-40E1-FBE1EC7B2AE5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40;p100">
              <a:extLst>
                <a:ext uri="{FF2B5EF4-FFF2-40B4-BE49-F238E27FC236}">
                  <a16:creationId xmlns:a16="http://schemas.microsoft.com/office/drawing/2014/main" id="{73247897-BB00-6612-E12B-CF650962EC1A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41;p100">
              <a:extLst>
                <a:ext uri="{FF2B5EF4-FFF2-40B4-BE49-F238E27FC236}">
                  <a16:creationId xmlns:a16="http://schemas.microsoft.com/office/drawing/2014/main" id="{99FE98CF-98C9-CD6F-CFEA-CF0660C392CB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42;p100">
              <a:extLst>
                <a:ext uri="{FF2B5EF4-FFF2-40B4-BE49-F238E27FC236}">
                  <a16:creationId xmlns:a16="http://schemas.microsoft.com/office/drawing/2014/main" id="{0EA215D9-486B-A2C4-EF63-5E875A8CBB2A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43;p100">
              <a:extLst>
                <a:ext uri="{FF2B5EF4-FFF2-40B4-BE49-F238E27FC236}">
                  <a16:creationId xmlns:a16="http://schemas.microsoft.com/office/drawing/2014/main" id="{2EE22697-071C-1A69-8A98-7321DDC04CE5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44;p100">
              <a:extLst>
                <a:ext uri="{FF2B5EF4-FFF2-40B4-BE49-F238E27FC236}">
                  <a16:creationId xmlns:a16="http://schemas.microsoft.com/office/drawing/2014/main" id="{EDDE6F00-6BFC-CD15-FC87-5F10C3CA019C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45;p100">
              <a:extLst>
                <a:ext uri="{FF2B5EF4-FFF2-40B4-BE49-F238E27FC236}">
                  <a16:creationId xmlns:a16="http://schemas.microsoft.com/office/drawing/2014/main" id="{73568BC0-23E6-80FD-773D-DE567221CE2A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46;p100">
              <a:extLst>
                <a:ext uri="{FF2B5EF4-FFF2-40B4-BE49-F238E27FC236}">
                  <a16:creationId xmlns:a16="http://schemas.microsoft.com/office/drawing/2014/main" id="{9EA208D7-9862-7942-4B6F-93A664929E9B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47;p100">
              <a:extLst>
                <a:ext uri="{FF2B5EF4-FFF2-40B4-BE49-F238E27FC236}">
                  <a16:creationId xmlns:a16="http://schemas.microsoft.com/office/drawing/2014/main" id="{42C2A79B-CF14-4924-AF1D-591B4EF51D28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48;p100">
              <a:extLst>
                <a:ext uri="{FF2B5EF4-FFF2-40B4-BE49-F238E27FC236}">
                  <a16:creationId xmlns:a16="http://schemas.microsoft.com/office/drawing/2014/main" id="{48AA21EC-9DBB-3DE0-2D29-9BC6F28F7D6C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49;p100">
              <a:extLst>
                <a:ext uri="{FF2B5EF4-FFF2-40B4-BE49-F238E27FC236}">
                  <a16:creationId xmlns:a16="http://schemas.microsoft.com/office/drawing/2014/main" id="{4DECFB3D-E0AE-B91C-8ED7-3A7A1C4513D9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50;p100">
              <a:extLst>
                <a:ext uri="{FF2B5EF4-FFF2-40B4-BE49-F238E27FC236}">
                  <a16:creationId xmlns:a16="http://schemas.microsoft.com/office/drawing/2014/main" id="{4D30116B-F3A9-FC46-161F-3759801AACA2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51;p100">
              <a:extLst>
                <a:ext uri="{FF2B5EF4-FFF2-40B4-BE49-F238E27FC236}">
                  <a16:creationId xmlns:a16="http://schemas.microsoft.com/office/drawing/2014/main" id="{E581E318-74E1-C6C0-A97E-61E4D1C44003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52;p100">
              <a:extLst>
                <a:ext uri="{FF2B5EF4-FFF2-40B4-BE49-F238E27FC236}">
                  <a16:creationId xmlns:a16="http://schemas.microsoft.com/office/drawing/2014/main" id="{4DB4257F-B053-FFFF-CC59-4B2B64C51649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53;p100">
              <a:extLst>
                <a:ext uri="{FF2B5EF4-FFF2-40B4-BE49-F238E27FC236}">
                  <a16:creationId xmlns:a16="http://schemas.microsoft.com/office/drawing/2014/main" id="{CC83199B-32E0-D66C-8E98-56837153EB27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54;p100">
              <a:extLst>
                <a:ext uri="{FF2B5EF4-FFF2-40B4-BE49-F238E27FC236}">
                  <a16:creationId xmlns:a16="http://schemas.microsoft.com/office/drawing/2014/main" id="{620AD8A1-DD7D-5B1D-5131-D63313209C61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55;p100">
              <a:extLst>
                <a:ext uri="{FF2B5EF4-FFF2-40B4-BE49-F238E27FC236}">
                  <a16:creationId xmlns:a16="http://schemas.microsoft.com/office/drawing/2014/main" id="{BECD3E45-5B4F-4A26-15D7-81408C1154E2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452E6E4-B31F-A60D-85A7-0D89D76D891A}"/>
              </a:ext>
            </a:extLst>
          </p:cNvPr>
          <p:cNvSpPr txBox="1"/>
          <p:nvPr/>
        </p:nvSpPr>
        <p:spPr>
          <a:xfrm>
            <a:off x="6229497" y="2976044"/>
            <a:ext cx="2293144" cy="134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rgbClr val="475B4D"/>
                </a:solidFill>
                <a:latin typeface="Franklin Gothic Book" panose="020B0503020102020204" pitchFamily="34" charset="0"/>
                <a:ea typeface="Garamond"/>
                <a:cs typeface="Garamond"/>
                <a:sym typeface="Garamond"/>
              </a:defRPr>
            </a:lvl1pPr>
            <a:lvl2pPr marL="9144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17500"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Online referring of specialists by general practitioners or specialists </a:t>
            </a:r>
          </a:p>
          <a:p>
            <a:endParaRPr lang="en-IN" dirty="0"/>
          </a:p>
        </p:txBody>
      </p:sp>
      <p:grpSp>
        <p:nvGrpSpPr>
          <p:cNvPr id="51" name="Google Shape;13025;p97">
            <a:extLst>
              <a:ext uri="{FF2B5EF4-FFF2-40B4-BE49-F238E27FC236}">
                <a16:creationId xmlns:a16="http://schemas.microsoft.com/office/drawing/2014/main" id="{25C32FE4-B550-C049-8D11-C2F67C0D339D}"/>
              </a:ext>
            </a:extLst>
          </p:cNvPr>
          <p:cNvGrpSpPr/>
          <p:nvPr/>
        </p:nvGrpSpPr>
        <p:grpSpPr>
          <a:xfrm>
            <a:off x="2659235" y="477253"/>
            <a:ext cx="510540" cy="614079"/>
            <a:chOff x="2665165" y="3360146"/>
            <a:chExt cx="281794" cy="349684"/>
          </a:xfrm>
          <a:solidFill>
            <a:schemeClr val="tx2"/>
          </a:solidFill>
        </p:grpSpPr>
        <p:sp>
          <p:nvSpPr>
            <p:cNvPr id="52" name="Google Shape;13026;p97">
              <a:extLst>
                <a:ext uri="{FF2B5EF4-FFF2-40B4-BE49-F238E27FC236}">
                  <a16:creationId xmlns:a16="http://schemas.microsoft.com/office/drawing/2014/main" id="{3212D70C-EF16-DAFF-399A-ACD5E74F2C88}"/>
                </a:ext>
              </a:extLst>
            </p:cNvPr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027;p97">
              <a:extLst>
                <a:ext uri="{FF2B5EF4-FFF2-40B4-BE49-F238E27FC236}">
                  <a16:creationId xmlns:a16="http://schemas.microsoft.com/office/drawing/2014/main" id="{94BAA912-2F30-5C75-9306-437A12BE3931}"/>
                </a:ext>
              </a:extLst>
            </p:cNvPr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28;p97">
              <a:extLst>
                <a:ext uri="{FF2B5EF4-FFF2-40B4-BE49-F238E27FC236}">
                  <a16:creationId xmlns:a16="http://schemas.microsoft.com/office/drawing/2014/main" id="{A0F05D76-DEAA-AF3A-BC4A-B88F00883D37}"/>
                </a:ext>
              </a:extLst>
            </p:cNvPr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029;p97">
              <a:extLst>
                <a:ext uri="{FF2B5EF4-FFF2-40B4-BE49-F238E27FC236}">
                  <a16:creationId xmlns:a16="http://schemas.microsoft.com/office/drawing/2014/main" id="{FE88A090-0829-AA8A-85EA-EC97EA13B774}"/>
                </a:ext>
              </a:extLst>
            </p:cNvPr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30;p97">
              <a:extLst>
                <a:ext uri="{FF2B5EF4-FFF2-40B4-BE49-F238E27FC236}">
                  <a16:creationId xmlns:a16="http://schemas.microsoft.com/office/drawing/2014/main" id="{5CF7C905-A6E2-3FDD-AA10-D48E74778A2A}"/>
                </a:ext>
              </a:extLst>
            </p:cNvPr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157;p96">
            <a:extLst>
              <a:ext uri="{FF2B5EF4-FFF2-40B4-BE49-F238E27FC236}">
                <a16:creationId xmlns:a16="http://schemas.microsoft.com/office/drawing/2014/main" id="{7BD45C31-270C-6717-300A-F3149C97387A}"/>
              </a:ext>
            </a:extLst>
          </p:cNvPr>
          <p:cNvGrpSpPr/>
          <p:nvPr/>
        </p:nvGrpSpPr>
        <p:grpSpPr>
          <a:xfrm>
            <a:off x="7066452" y="2103743"/>
            <a:ext cx="557012" cy="555617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59" name="Google Shape;12158;p96">
              <a:extLst>
                <a:ext uri="{FF2B5EF4-FFF2-40B4-BE49-F238E27FC236}">
                  <a16:creationId xmlns:a16="http://schemas.microsoft.com/office/drawing/2014/main" id="{42E2591C-2D4D-EB01-30BD-FB5E3BB7EF8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59;p96">
              <a:extLst>
                <a:ext uri="{FF2B5EF4-FFF2-40B4-BE49-F238E27FC236}">
                  <a16:creationId xmlns:a16="http://schemas.microsoft.com/office/drawing/2014/main" id="{4D2236AA-3658-852C-A5A4-2F0A1E7C821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60;p96">
              <a:extLst>
                <a:ext uri="{FF2B5EF4-FFF2-40B4-BE49-F238E27FC236}">
                  <a16:creationId xmlns:a16="http://schemas.microsoft.com/office/drawing/2014/main" id="{77B05149-6713-D292-B2BB-4694E4565938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61;p96">
              <a:extLst>
                <a:ext uri="{FF2B5EF4-FFF2-40B4-BE49-F238E27FC236}">
                  <a16:creationId xmlns:a16="http://schemas.microsoft.com/office/drawing/2014/main" id="{9E32ED32-3DBD-5579-4C1C-A94FA4EFC93C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E30092-5FD6-6591-028E-A2488C52316D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35" name="그룹 8">
              <a:extLst>
                <a:ext uri="{FF2B5EF4-FFF2-40B4-BE49-F238E27FC236}">
                  <a16:creationId xmlns:a16="http://schemas.microsoft.com/office/drawing/2014/main" id="{DBDBA432-1BA8-E95C-1F64-3EB442D926E1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37" name="자유형: 도형 9">
                <a:extLst>
                  <a:ext uri="{FF2B5EF4-FFF2-40B4-BE49-F238E27FC236}">
                    <a16:creationId xmlns:a16="http://schemas.microsoft.com/office/drawing/2014/main" id="{4114AD60-81DB-E884-CDB9-9ACE91731F61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40" name="자유형: 도형 10">
                <a:extLst>
                  <a:ext uri="{FF2B5EF4-FFF2-40B4-BE49-F238E27FC236}">
                    <a16:creationId xmlns:a16="http://schemas.microsoft.com/office/drawing/2014/main" id="{849F3BDD-DEAC-67C3-7834-1B015293F313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41" name="자유형: 도형 11">
                <a:extLst>
                  <a:ext uri="{FF2B5EF4-FFF2-40B4-BE49-F238E27FC236}">
                    <a16:creationId xmlns:a16="http://schemas.microsoft.com/office/drawing/2014/main" id="{BEB8B228-479B-6393-AE19-9DC31809BA4D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43" name="자유형: 도형 12">
                <a:extLst>
                  <a:ext uri="{FF2B5EF4-FFF2-40B4-BE49-F238E27FC236}">
                    <a16:creationId xmlns:a16="http://schemas.microsoft.com/office/drawing/2014/main" id="{29541684-3737-EC03-896D-A21BA457B325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36" name="하트 13">
              <a:extLst>
                <a:ext uri="{FF2B5EF4-FFF2-40B4-BE49-F238E27FC236}">
                  <a16:creationId xmlns:a16="http://schemas.microsoft.com/office/drawing/2014/main" id="{63B38C53-BFE9-5754-C663-E840F012732E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1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subTitle" idx="1"/>
          </p:nvPr>
        </p:nvSpPr>
        <p:spPr>
          <a:xfrm>
            <a:off x="1614963" y="135724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2"/>
          </p:nvPr>
        </p:nvSpPr>
        <p:spPr>
          <a:xfrm>
            <a:off x="1614950" y="1842044"/>
            <a:ext cx="2867100" cy="994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Makes Public healthcare more appealable to the public, patients feel valued and get to choose their consultant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3"/>
          </p:nvPr>
        </p:nvSpPr>
        <p:spPr>
          <a:xfrm>
            <a:off x="1614950" y="3547291"/>
            <a:ext cx="2867100" cy="836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Makes the process seamless by integrating secondary and primary care  </a:t>
            </a:r>
            <a:endParaRPr dirty="0"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809930" y="4289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/>
              <a:t>Value Proposition</a:t>
            </a:r>
            <a:endParaRPr sz="4000" dirty="0"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6"/>
          </p:nvPr>
        </p:nvSpPr>
        <p:spPr>
          <a:xfrm>
            <a:off x="1614963" y="3054358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4"/>
          </p:nvPr>
        </p:nvSpPr>
        <p:spPr>
          <a:xfrm>
            <a:off x="4593432" y="2317621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Proper scheduling reduces patient wait time and allows front desk staff to focus on other activities. </a:t>
            </a:r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5"/>
          </p:nvPr>
        </p:nvSpPr>
        <p:spPr>
          <a:xfrm>
            <a:off x="4661930" y="4189238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use customer data to make smart decisions.</a:t>
            </a: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7"/>
          </p:nvPr>
        </p:nvSpPr>
        <p:spPr>
          <a:xfrm>
            <a:off x="4661938" y="181444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8"/>
          </p:nvPr>
        </p:nvSpPr>
        <p:spPr>
          <a:xfrm>
            <a:off x="4661938" y="3704438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l="87311" t="835" r="8373" b="39061"/>
          <a:stretch/>
        </p:blipFill>
        <p:spPr>
          <a:xfrm>
            <a:off x="8011025" y="-73950"/>
            <a:ext cx="412973" cy="3264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4"/>
          <p:cNvCxnSpPr/>
          <p:nvPr/>
        </p:nvCxnSpPr>
        <p:spPr>
          <a:xfrm>
            <a:off x="8217516" y="3375825"/>
            <a:ext cx="0" cy="230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3" name="Graphic 2" descr="Diamond">
            <a:extLst>
              <a:ext uri="{FF2B5EF4-FFF2-40B4-BE49-F238E27FC236}">
                <a16:creationId xmlns:a16="http://schemas.microsoft.com/office/drawing/2014/main" id="{3A523F9D-50A3-469C-6C1C-E56B1154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3133" y="556931"/>
            <a:ext cx="542925" cy="542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7989CA-158D-C87D-FDA5-AD8A9DFDB1D2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11" name="그룹 8">
              <a:extLst>
                <a:ext uri="{FF2B5EF4-FFF2-40B4-BE49-F238E27FC236}">
                  <a16:creationId xmlns:a16="http://schemas.microsoft.com/office/drawing/2014/main" id="{160C0842-FD4A-B4BC-DAF4-76A27DE28090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13" name="자유형: 도형 9">
                <a:extLst>
                  <a:ext uri="{FF2B5EF4-FFF2-40B4-BE49-F238E27FC236}">
                    <a16:creationId xmlns:a16="http://schemas.microsoft.com/office/drawing/2014/main" id="{9A56C158-953E-B30E-A035-DD5EA3F0E272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4" name="자유형: 도형 10">
                <a:extLst>
                  <a:ext uri="{FF2B5EF4-FFF2-40B4-BE49-F238E27FC236}">
                    <a16:creationId xmlns:a16="http://schemas.microsoft.com/office/drawing/2014/main" id="{0031D061-85BA-CC4D-6210-1CF3106AFDDB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5" name="자유형: 도형 11">
                <a:extLst>
                  <a:ext uri="{FF2B5EF4-FFF2-40B4-BE49-F238E27FC236}">
                    <a16:creationId xmlns:a16="http://schemas.microsoft.com/office/drawing/2014/main" id="{A3F24015-030D-13D8-AF3F-CDB86D35F5E4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6" name="자유형: 도형 12">
                <a:extLst>
                  <a:ext uri="{FF2B5EF4-FFF2-40B4-BE49-F238E27FC236}">
                    <a16:creationId xmlns:a16="http://schemas.microsoft.com/office/drawing/2014/main" id="{E0E2ECA1-E131-D85A-4E01-85C78F4D9BFA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12" name="하트 13">
              <a:extLst>
                <a:ext uri="{FF2B5EF4-FFF2-40B4-BE49-F238E27FC236}">
                  <a16:creationId xmlns:a16="http://schemas.microsoft.com/office/drawing/2014/main" id="{7716E034-39FA-5DFA-9298-96B3462B495F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B55E29-5B18-99D3-06AC-1ADB3CB53C0E}"/>
              </a:ext>
            </a:extLst>
          </p:cNvPr>
          <p:cNvSpPr/>
          <p:nvPr/>
        </p:nvSpPr>
        <p:spPr>
          <a:xfrm>
            <a:off x="2514600" y="100007"/>
            <a:ext cx="3567652" cy="207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Patient’s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91B48-0630-2269-B3BA-C2C876F214D8}"/>
              </a:ext>
            </a:extLst>
          </p:cNvPr>
          <p:cNvSpPr/>
          <p:nvPr/>
        </p:nvSpPr>
        <p:spPr>
          <a:xfrm>
            <a:off x="6138863" y="100007"/>
            <a:ext cx="2955131" cy="207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Healthcare Provider’s View</a:t>
            </a:r>
          </a:p>
        </p:txBody>
      </p:sp>
      <p:sp>
        <p:nvSpPr>
          <p:cNvPr id="7" name="Google Shape;246;p34">
            <a:extLst>
              <a:ext uri="{FF2B5EF4-FFF2-40B4-BE49-F238E27FC236}">
                <a16:creationId xmlns:a16="http://schemas.microsoft.com/office/drawing/2014/main" id="{45387ADB-4B24-F82F-8636-879EB6F9C3A9}"/>
              </a:ext>
            </a:extLst>
          </p:cNvPr>
          <p:cNvSpPr txBox="1">
            <a:spLocks/>
          </p:cNvSpPr>
          <p:nvPr/>
        </p:nvSpPr>
        <p:spPr>
          <a:xfrm>
            <a:off x="-257174" y="1302275"/>
            <a:ext cx="26717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500"/>
            </a:pPr>
            <a:r>
              <a:rPr lang="en-IN" sz="4000" dirty="0">
                <a:solidFill>
                  <a:schemeClr val="bg1"/>
                </a:solidFill>
                <a:latin typeface="Garamond"/>
              </a:rPr>
              <a:t>Process Flow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D79E54-5DD3-F416-1B06-269A8507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56" y="338719"/>
            <a:ext cx="6564929" cy="4370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576786-FDC6-D6AB-B331-FE6D0296B009}"/>
              </a:ext>
            </a:extLst>
          </p:cNvPr>
          <p:cNvSpPr/>
          <p:nvPr/>
        </p:nvSpPr>
        <p:spPr>
          <a:xfrm>
            <a:off x="2514600" y="290164"/>
            <a:ext cx="3567652" cy="453882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C87BA1-1492-8B28-D824-34917B646D2C}"/>
              </a:ext>
            </a:extLst>
          </p:cNvPr>
          <p:cNvSpPr/>
          <p:nvPr/>
        </p:nvSpPr>
        <p:spPr>
          <a:xfrm>
            <a:off x="6133397" y="310143"/>
            <a:ext cx="2955131" cy="4528835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1A0B8B-F5C4-8890-582D-9D6149836A17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32" name="그룹 8">
              <a:extLst>
                <a:ext uri="{FF2B5EF4-FFF2-40B4-BE49-F238E27FC236}">
                  <a16:creationId xmlns:a16="http://schemas.microsoft.com/office/drawing/2014/main" id="{8A360776-E98B-C8C9-F556-283CC96B33DD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34" name="자유형: 도형 9">
                <a:extLst>
                  <a:ext uri="{FF2B5EF4-FFF2-40B4-BE49-F238E27FC236}">
                    <a16:creationId xmlns:a16="http://schemas.microsoft.com/office/drawing/2014/main" id="{1E3C41D9-0ED7-46CB-7F27-B9040752EA8A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35" name="자유형: 도형 10">
                <a:extLst>
                  <a:ext uri="{FF2B5EF4-FFF2-40B4-BE49-F238E27FC236}">
                    <a16:creationId xmlns:a16="http://schemas.microsoft.com/office/drawing/2014/main" id="{580A635A-0E5E-DD38-7231-A963683EB792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36" name="자유형: 도형 11">
                <a:extLst>
                  <a:ext uri="{FF2B5EF4-FFF2-40B4-BE49-F238E27FC236}">
                    <a16:creationId xmlns:a16="http://schemas.microsoft.com/office/drawing/2014/main" id="{3C471079-3F61-FD5F-8BD8-D38356C4FAAD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37" name="자유형: 도형 12">
                <a:extLst>
                  <a:ext uri="{FF2B5EF4-FFF2-40B4-BE49-F238E27FC236}">
                    <a16:creationId xmlns:a16="http://schemas.microsoft.com/office/drawing/2014/main" id="{6FF1129D-2D06-76A4-17C1-EE8ED1518CE6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33" name="하트 13">
              <a:extLst>
                <a:ext uri="{FF2B5EF4-FFF2-40B4-BE49-F238E27FC236}">
                  <a16:creationId xmlns:a16="http://schemas.microsoft.com/office/drawing/2014/main" id="{26A0B127-2FB4-04F7-FC5A-BD0A1C144F36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5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F580E-01DE-468F-4636-0D2569B3BC1D}"/>
              </a:ext>
            </a:extLst>
          </p:cNvPr>
          <p:cNvSpPr txBox="1"/>
          <p:nvPr/>
        </p:nvSpPr>
        <p:spPr>
          <a:xfrm>
            <a:off x="2412802" y="126847"/>
            <a:ext cx="4675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en" sz="4800" dirty="0">
                <a:solidFill>
                  <a:schemeClr val="dk1"/>
                </a:solidFill>
                <a:latin typeface="Garamond"/>
                <a:sym typeface="Questrial"/>
              </a:rPr>
              <a:t>Landing Page </a:t>
            </a:r>
          </a:p>
        </p:txBody>
      </p:sp>
      <p:pic>
        <p:nvPicPr>
          <p:cNvPr id="28" name="Graphic 27" descr="Web design">
            <a:extLst>
              <a:ext uri="{FF2B5EF4-FFF2-40B4-BE49-F238E27FC236}">
                <a16:creationId xmlns:a16="http://schemas.microsoft.com/office/drawing/2014/main" id="{D3994FD7-6FE0-8275-22B4-0FDA4333F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2802" y="322055"/>
            <a:ext cx="540594" cy="540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6DFFF-6C99-B605-9EB0-290C51793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4" y="1003028"/>
            <a:ext cx="7567063" cy="378747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A916B-7399-62B1-FF94-A4E2D3F552D2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12" name="그룹 8">
              <a:extLst>
                <a:ext uri="{FF2B5EF4-FFF2-40B4-BE49-F238E27FC236}">
                  <a16:creationId xmlns:a16="http://schemas.microsoft.com/office/drawing/2014/main" id="{672265CE-92A8-CCEC-BB53-5B462752B137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14" name="자유형: 도형 9">
                <a:extLst>
                  <a:ext uri="{FF2B5EF4-FFF2-40B4-BE49-F238E27FC236}">
                    <a16:creationId xmlns:a16="http://schemas.microsoft.com/office/drawing/2014/main" id="{3AB95249-2301-64BA-AF10-B083BDF10800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5" name="자유형: 도형 10">
                <a:extLst>
                  <a:ext uri="{FF2B5EF4-FFF2-40B4-BE49-F238E27FC236}">
                    <a16:creationId xmlns:a16="http://schemas.microsoft.com/office/drawing/2014/main" id="{3DE5AA03-63BC-B3FB-9C03-72EC387E54E4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6" name="자유형: 도형 11">
                <a:extLst>
                  <a:ext uri="{FF2B5EF4-FFF2-40B4-BE49-F238E27FC236}">
                    <a16:creationId xmlns:a16="http://schemas.microsoft.com/office/drawing/2014/main" id="{119300EC-05A5-D49A-0A52-38A75E10B97C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7" name="자유형: 도형 12">
                <a:extLst>
                  <a:ext uri="{FF2B5EF4-FFF2-40B4-BE49-F238E27FC236}">
                    <a16:creationId xmlns:a16="http://schemas.microsoft.com/office/drawing/2014/main" id="{8A2B6F33-20E1-7368-D1AD-65F371B6A709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13" name="하트 13">
              <a:extLst>
                <a:ext uri="{FF2B5EF4-FFF2-40B4-BE49-F238E27FC236}">
                  <a16:creationId xmlns:a16="http://schemas.microsoft.com/office/drawing/2014/main" id="{76C12B0E-CC09-6C7E-3480-9663D31F793D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EFE13E-1032-26E1-9433-D2FCDC4176FA}"/>
              </a:ext>
            </a:extLst>
          </p:cNvPr>
          <p:cNvSpPr txBox="1">
            <a:spLocks/>
          </p:cNvSpPr>
          <p:nvPr/>
        </p:nvSpPr>
        <p:spPr>
          <a:xfrm>
            <a:off x="1323807" y="235538"/>
            <a:ext cx="6367800" cy="68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ramond"/>
              <a:buNone/>
              <a:defRPr sz="3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Process Architecture</a:t>
            </a:r>
          </a:p>
        </p:txBody>
      </p:sp>
      <p:pic>
        <p:nvPicPr>
          <p:cNvPr id="4" name="Picture 2" descr="Graphical user interface, text, application, chat or text message">
            <a:extLst>
              <a:ext uri="{FF2B5EF4-FFF2-40B4-BE49-F238E27FC236}">
                <a16:creationId xmlns:a16="http://schemas.microsoft.com/office/drawing/2014/main" id="{8489A5E6-A9CC-EDB6-70F3-A88C3C44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08" y="1657349"/>
            <a:ext cx="2615011" cy="121443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oogle Shape;12368;p96">
            <a:extLst>
              <a:ext uri="{FF2B5EF4-FFF2-40B4-BE49-F238E27FC236}">
                <a16:creationId xmlns:a16="http://schemas.microsoft.com/office/drawing/2014/main" id="{A322DAB8-4E17-C33A-1178-245A199F2F51}"/>
              </a:ext>
            </a:extLst>
          </p:cNvPr>
          <p:cNvGrpSpPr/>
          <p:nvPr/>
        </p:nvGrpSpPr>
        <p:grpSpPr>
          <a:xfrm>
            <a:off x="1915795" y="2043111"/>
            <a:ext cx="534512" cy="442914"/>
            <a:chOff x="6644957" y="2456353"/>
            <a:chExt cx="371395" cy="278904"/>
          </a:xfrm>
          <a:solidFill>
            <a:schemeClr val="accent1"/>
          </a:solidFill>
        </p:grpSpPr>
        <p:sp>
          <p:nvSpPr>
            <p:cNvPr id="6" name="Google Shape;12369;p96">
              <a:extLst>
                <a:ext uri="{FF2B5EF4-FFF2-40B4-BE49-F238E27FC236}">
                  <a16:creationId xmlns:a16="http://schemas.microsoft.com/office/drawing/2014/main" id="{FFE87CDD-80BA-75FC-D754-7193BBE7E26C}"/>
                </a:ext>
              </a:extLst>
            </p:cNvPr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70;p96">
              <a:extLst>
                <a:ext uri="{FF2B5EF4-FFF2-40B4-BE49-F238E27FC236}">
                  <a16:creationId xmlns:a16="http://schemas.microsoft.com/office/drawing/2014/main" id="{56590CCA-0658-5843-4AB5-73010966A40D}"/>
                </a:ext>
              </a:extLst>
            </p:cNvPr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71;p96">
              <a:extLst>
                <a:ext uri="{FF2B5EF4-FFF2-40B4-BE49-F238E27FC236}">
                  <a16:creationId xmlns:a16="http://schemas.microsoft.com/office/drawing/2014/main" id="{A0D7DD77-5A69-8524-8514-B812478CD931}"/>
                </a:ext>
              </a:extLst>
            </p:cNvPr>
            <p:cNvSpPr/>
            <p:nvPr/>
          </p:nvSpPr>
          <p:spPr>
            <a:xfrm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72;p96">
              <a:extLst>
                <a:ext uri="{FF2B5EF4-FFF2-40B4-BE49-F238E27FC236}">
                  <a16:creationId xmlns:a16="http://schemas.microsoft.com/office/drawing/2014/main" id="{43D3FAA1-EE38-9C2F-7678-F11E542E6037}"/>
                </a:ext>
              </a:extLst>
            </p:cNvPr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73;p96">
              <a:extLst>
                <a:ext uri="{FF2B5EF4-FFF2-40B4-BE49-F238E27FC236}">
                  <a16:creationId xmlns:a16="http://schemas.microsoft.com/office/drawing/2014/main" id="{A18B78B5-18C8-61AF-F7AB-DE1B88240190}"/>
                </a:ext>
              </a:extLst>
            </p:cNvPr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291EAF-3C90-D38C-EF99-134D707F012B}"/>
              </a:ext>
            </a:extLst>
          </p:cNvPr>
          <p:cNvCxnSpPr/>
          <p:nvPr/>
        </p:nvCxnSpPr>
        <p:spPr>
          <a:xfrm>
            <a:off x="2550319" y="2264568"/>
            <a:ext cx="8215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0EC60-F083-1BD7-6275-1092ECF18A37}"/>
              </a:ext>
            </a:extLst>
          </p:cNvPr>
          <p:cNvSpPr txBox="1"/>
          <p:nvPr/>
        </p:nvSpPr>
        <p:spPr>
          <a:xfrm>
            <a:off x="3788050" y="1347400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Web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9EED8-9C06-DD18-E949-32A47BE58102}"/>
              </a:ext>
            </a:extLst>
          </p:cNvPr>
          <p:cNvSpPr txBox="1"/>
          <p:nvPr/>
        </p:nvSpPr>
        <p:spPr>
          <a:xfrm>
            <a:off x="1358491" y="2576126"/>
            <a:ext cx="163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Cloud Server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619F78D9-4042-FAC1-8FCE-828C5211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685" y="2028826"/>
            <a:ext cx="457200" cy="457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2CBB73-EFB9-F230-35E9-4A7CBDBCF39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145885" y="2257426"/>
            <a:ext cx="625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9AEA4C-AEC8-4B57-303E-273D7AE056AD}"/>
              </a:ext>
            </a:extLst>
          </p:cNvPr>
          <p:cNvSpPr txBox="1"/>
          <p:nvPr/>
        </p:nvSpPr>
        <p:spPr>
          <a:xfrm>
            <a:off x="31073" y="2486026"/>
            <a:ext cx="163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Irish Healthcare Backend Server</a:t>
            </a:r>
          </a:p>
        </p:txBody>
      </p:sp>
      <p:sp>
        <p:nvSpPr>
          <p:cNvPr id="33" name="Google Shape;12473;p96">
            <a:extLst>
              <a:ext uri="{FF2B5EF4-FFF2-40B4-BE49-F238E27FC236}">
                <a16:creationId xmlns:a16="http://schemas.microsoft.com/office/drawing/2014/main" id="{4D2DAC4F-3CA4-6065-F68B-EDAF482C5CDE}"/>
              </a:ext>
            </a:extLst>
          </p:cNvPr>
          <p:cNvSpPr/>
          <p:nvPr/>
        </p:nvSpPr>
        <p:spPr>
          <a:xfrm>
            <a:off x="5151829" y="3408501"/>
            <a:ext cx="658575" cy="408062"/>
          </a:xfrm>
          <a:custGeom>
            <a:avLst/>
            <a:gdLst/>
            <a:ahLst/>
            <a:cxnLst/>
            <a:rect l="l" t="t" r="r" b="b"/>
            <a:pathLst>
              <a:path w="9478" h="5966" extrusionOk="0">
                <a:moveTo>
                  <a:pt x="3215" y="322"/>
                </a:moveTo>
                <a:cubicBezTo>
                  <a:pt x="3322" y="322"/>
                  <a:pt x="3418" y="370"/>
                  <a:pt x="3489" y="429"/>
                </a:cubicBezTo>
                <a:cubicBezTo>
                  <a:pt x="3561" y="513"/>
                  <a:pt x="3596" y="596"/>
                  <a:pt x="3596" y="703"/>
                </a:cubicBezTo>
                <a:lnTo>
                  <a:pt x="3596" y="1156"/>
                </a:lnTo>
                <a:cubicBezTo>
                  <a:pt x="3608" y="1358"/>
                  <a:pt x="3501" y="1537"/>
                  <a:pt x="3322" y="1644"/>
                </a:cubicBezTo>
                <a:cubicBezTo>
                  <a:pt x="3263" y="1668"/>
                  <a:pt x="3239" y="1727"/>
                  <a:pt x="3239" y="1787"/>
                </a:cubicBezTo>
                <a:lnTo>
                  <a:pt x="3239" y="1977"/>
                </a:lnTo>
                <a:lnTo>
                  <a:pt x="2846" y="1977"/>
                </a:lnTo>
                <a:lnTo>
                  <a:pt x="2846" y="1787"/>
                </a:lnTo>
                <a:cubicBezTo>
                  <a:pt x="2846" y="1727"/>
                  <a:pt x="2822" y="1668"/>
                  <a:pt x="2763" y="1644"/>
                </a:cubicBezTo>
                <a:cubicBezTo>
                  <a:pt x="2584" y="1537"/>
                  <a:pt x="2477" y="1358"/>
                  <a:pt x="2477" y="1156"/>
                </a:cubicBezTo>
                <a:lnTo>
                  <a:pt x="2477" y="703"/>
                </a:lnTo>
                <a:cubicBezTo>
                  <a:pt x="2477" y="489"/>
                  <a:pt x="2644" y="322"/>
                  <a:pt x="2846" y="322"/>
                </a:cubicBezTo>
                <a:close/>
                <a:moveTo>
                  <a:pt x="6513" y="322"/>
                </a:moveTo>
                <a:cubicBezTo>
                  <a:pt x="6609" y="322"/>
                  <a:pt x="6704" y="370"/>
                  <a:pt x="6775" y="429"/>
                </a:cubicBezTo>
                <a:cubicBezTo>
                  <a:pt x="6847" y="513"/>
                  <a:pt x="6882" y="596"/>
                  <a:pt x="6882" y="703"/>
                </a:cubicBezTo>
                <a:lnTo>
                  <a:pt x="6882" y="1156"/>
                </a:lnTo>
                <a:cubicBezTo>
                  <a:pt x="6894" y="1358"/>
                  <a:pt x="6787" y="1537"/>
                  <a:pt x="6609" y="1644"/>
                </a:cubicBezTo>
                <a:cubicBezTo>
                  <a:pt x="6549" y="1668"/>
                  <a:pt x="6525" y="1727"/>
                  <a:pt x="6525" y="1787"/>
                </a:cubicBezTo>
                <a:lnTo>
                  <a:pt x="6525" y="1977"/>
                </a:lnTo>
                <a:lnTo>
                  <a:pt x="6132" y="1977"/>
                </a:lnTo>
                <a:lnTo>
                  <a:pt x="6132" y="1787"/>
                </a:lnTo>
                <a:cubicBezTo>
                  <a:pt x="6132" y="1727"/>
                  <a:pt x="6108" y="1668"/>
                  <a:pt x="6049" y="1644"/>
                </a:cubicBezTo>
                <a:cubicBezTo>
                  <a:pt x="5870" y="1537"/>
                  <a:pt x="5763" y="1358"/>
                  <a:pt x="5763" y="1156"/>
                </a:cubicBezTo>
                <a:lnTo>
                  <a:pt x="5763" y="703"/>
                </a:lnTo>
                <a:cubicBezTo>
                  <a:pt x="5763" y="489"/>
                  <a:pt x="5930" y="322"/>
                  <a:pt x="6132" y="322"/>
                </a:cubicBezTo>
                <a:close/>
                <a:moveTo>
                  <a:pt x="1572" y="2144"/>
                </a:moveTo>
                <a:cubicBezTo>
                  <a:pt x="1667" y="2144"/>
                  <a:pt x="1763" y="2192"/>
                  <a:pt x="1834" y="2251"/>
                </a:cubicBezTo>
                <a:cubicBezTo>
                  <a:pt x="1906" y="2323"/>
                  <a:pt x="1941" y="2418"/>
                  <a:pt x="1941" y="2513"/>
                </a:cubicBezTo>
                <a:lnTo>
                  <a:pt x="1941" y="2977"/>
                </a:lnTo>
                <a:lnTo>
                  <a:pt x="1953" y="2977"/>
                </a:lnTo>
                <a:cubicBezTo>
                  <a:pt x="1953" y="3168"/>
                  <a:pt x="1846" y="3370"/>
                  <a:pt x="1667" y="3454"/>
                </a:cubicBezTo>
                <a:cubicBezTo>
                  <a:pt x="1608" y="3489"/>
                  <a:pt x="1584" y="3549"/>
                  <a:pt x="1584" y="3608"/>
                </a:cubicBezTo>
                <a:lnTo>
                  <a:pt x="1584" y="3799"/>
                </a:lnTo>
                <a:lnTo>
                  <a:pt x="1191" y="3799"/>
                </a:lnTo>
                <a:lnTo>
                  <a:pt x="1191" y="3608"/>
                </a:lnTo>
                <a:cubicBezTo>
                  <a:pt x="1191" y="3549"/>
                  <a:pt x="1167" y="3489"/>
                  <a:pt x="1108" y="3454"/>
                </a:cubicBezTo>
                <a:cubicBezTo>
                  <a:pt x="929" y="3346"/>
                  <a:pt x="822" y="3168"/>
                  <a:pt x="822" y="2977"/>
                </a:cubicBezTo>
                <a:lnTo>
                  <a:pt x="822" y="2513"/>
                </a:lnTo>
                <a:cubicBezTo>
                  <a:pt x="822" y="2311"/>
                  <a:pt x="989" y="2144"/>
                  <a:pt x="1191" y="2144"/>
                </a:cubicBezTo>
                <a:close/>
                <a:moveTo>
                  <a:pt x="4858" y="2144"/>
                </a:moveTo>
                <a:cubicBezTo>
                  <a:pt x="4965" y="2144"/>
                  <a:pt x="5049" y="2192"/>
                  <a:pt x="5120" y="2251"/>
                </a:cubicBezTo>
                <a:cubicBezTo>
                  <a:pt x="5204" y="2323"/>
                  <a:pt x="5227" y="2418"/>
                  <a:pt x="5227" y="2513"/>
                </a:cubicBezTo>
                <a:lnTo>
                  <a:pt x="5227" y="2977"/>
                </a:lnTo>
                <a:cubicBezTo>
                  <a:pt x="5239" y="3168"/>
                  <a:pt x="5144" y="3370"/>
                  <a:pt x="4954" y="3454"/>
                </a:cubicBezTo>
                <a:cubicBezTo>
                  <a:pt x="4894" y="3489"/>
                  <a:pt x="4870" y="3549"/>
                  <a:pt x="4870" y="3608"/>
                </a:cubicBezTo>
                <a:lnTo>
                  <a:pt x="4870" y="3799"/>
                </a:lnTo>
                <a:lnTo>
                  <a:pt x="4489" y="3799"/>
                </a:lnTo>
                <a:lnTo>
                  <a:pt x="4489" y="3608"/>
                </a:lnTo>
                <a:cubicBezTo>
                  <a:pt x="4489" y="3549"/>
                  <a:pt x="4453" y="3489"/>
                  <a:pt x="4394" y="3454"/>
                </a:cubicBezTo>
                <a:cubicBezTo>
                  <a:pt x="4215" y="3346"/>
                  <a:pt x="4108" y="3168"/>
                  <a:pt x="4108" y="2977"/>
                </a:cubicBezTo>
                <a:lnTo>
                  <a:pt x="4108" y="2513"/>
                </a:lnTo>
                <a:cubicBezTo>
                  <a:pt x="4108" y="2311"/>
                  <a:pt x="4275" y="2144"/>
                  <a:pt x="4489" y="2144"/>
                </a:cubicBezTo>
                <a:close/>
                <a:moveTo>
                  <a:pt x="8144" y="2144"/>
                </a:moveTo>
                <a:cubicBezTo>
                  <a:pt x="8252" y="2144"/>
                  <a:pt x="8335" y="2192"/>
                  <a:pt x="8418" y="2251"/>
                </a:cubicBezTo>
                <a:cubicBezTo>
                  <a:pt x="8490" y="2323"/>
                  <a:pt x="8514" y="2418"/>
                  <a:pt x="8514" y="2513"/>
                </a:cubicBezTo>
                <a:lnTo>
                  <a:pt x="8514" y="2977"/>
                </a:lnTo>
                <a:cubicBezTo>
                  <a:pt x="8525" y="3168"/>
                  <a:pt x="8430" y="3370"/>
                  <a:pt x="8252" y="3454"/>
                </a:cubicBezTo>
                <a:cubicBezTo>
                  <a:pt x="8192" y="3489"/>
                  <a:pt x="8156" y="3549"/>
                  <a:pt x="8156" y="3608"/>
                </a:cubicBezTo>
                <a:lnTo>
                  <a:pt x="8156" y="3799"/>
                </a:lnTo>
                <a:lnTo>
                  <a:pt x="7775" y="3799"/>
                </a:lnTo>
                <a:lnTo>
                  <a:pt x="7775" y="3608"/>
                </a:lnTo>
                <a:cubicBezTo>
                  <a:pt x="7775" y="3549"/>
                  <a:pt x="7740" y="3489"/>
                  <a:pt x="7680" y="3454"/>
                </a:cubicBezTo>
                <a:cubicBezTo>
                  <a:pt x="7501" y="3346"/>
                  <a:pt x="7406" y="3168"/>
                  <a:pt x="7406" y="2977"/>
                </a:cubicBezTo>
                <a:lnTo>
                  <a:pt x="7406" y="2513"/>
                </a:lnTo>
                <a:cubicBezTo>
                  <a:pt x="7406" y="2311"/>
                  <a:pt x="7561" y="2144"/>
                  <a:pt x="7775" y="2144"/>
                </a:cubicBezTo>
                <a:close/>
                <a:moveTo>
                  <a:pt x="2894" y="1"/>
                </a:moveTo>
                <a:cubicBezTo>
                  <a:pt x="2489" y="1"/>
                  <a:pt x="2179" y="334"/>
                  <a:pt x="2179" y="715"/>
                </a:cubicBezTo>
                <a:lnTo>
                  <a:pt x="2179" y="1180"/>
                </a:lnTo>
                <a:cubicBezTo>
                  <a:pt x="2179" y="1465"/>
                  <a:pt x="2310" y="1727"/>
                  <a:pt x="2548" y="1894"/>
                </a:cubicBezTo>
                <a:lnTo>
                  <a:pt x="2548" y="2061"/>
                </a:lnTo>
                <a:lnTo>
                  <a:pt x="2251" y="2180"/>
                </a:lnTo>
                <a:cubicBezTo>
                  <a:pt x="2215" y="2120"/>
                  <a:pt x="2179" y="2072"/>
                  <a:pt x="2132" y="2025"/>
                </a:cubicBezTo>
                <a:cubicBezTo>
                  <a:pt x="2001" y="1894"/>
                  <a:pt x="1822" y="1822"/>
                  <a:pt x="1620" y="1822"/>
                </a:cubicBezTo>
                <a:lnTo>
                  <a:pt x="1251" y="1822"/>
                </a:lnTo>
                <a:cubicBezTo>
                  <a:pt x="846" y="1822"/>
                  <a:pt x="536" y="2144"/>
                  <a:pt x="536" y="2537"/>
                </a:cubicBezTo>
                <a:lnTo>
                  <a:pt x="536" y="2989"/>
                </a:lnTo>
                <a:cubicBezTo>
                  <a:pt x="536" y="3275"/>
                  <a:pt x="679" y="3549"/>
                  <a:pt x="905" y="3704"/>
                </a:cubicBezTo>
                <a:lnTo>
                  <a:pt x="905" y="3870"/>
                </a:lnTo>
                <a:lnTo>
                  <a:pt x="453" y="4049"/>
                </a:lnTo>
                <a:cubicBezTo>
                  <a:pt x="179" y="4156"/>
                  <a:pt x="1" y="4418"/>
                  <a:pt x="1" y="4716"/>
                </a:cubicBezTo>
                <a:lnTo>
                  <a:pt x="1" y="5811"/>
                </a:lnTo>
                <a:cubicBezTo>
                  <a:pt x="1" y="5894"/>
                  <a:pt x="84" y="5966"/>
                  <a:pt x="167" y="5966"/>
                </a:cubicBezTo>
                <a:cubicBezTo>
                  <a:pt x="251" y="5966"/>
                  <a:pt x="334" y="5894"/>
                  <a:pt x="334" y="5811"/>
                </a:cubicBezTo>
                <a:lnTo>
                  <a:pt x="334" y="4716"/>
                </a:lnTo>
                <a:cubicBezTo>
                  <a:pt x="334" y="4573"/>
                  <a:pt x="417" y="4418"/>
                  <a:pt x="572" y="4358"/>
                </a:cubicBezTo>
                <a:lnTo>
                  <a:pt x="1108" y="4156"/>
                </a:lnTo>
                <a:lnTo>
                  <a:pt x="1775" y="4156"/>
                </a:lnTo>
                <a:lnTo>
                  <a:pt x="2310" y="4358"/>
                </a:lnTo>
                <a:cubicBezTo>
                  <a:pt x="2453" y="4418"/>
                  <a:pt x="2548" y="4561"/>
                  <a:pt x="2548" y="4716"/>
                </a:cubicBezTo>
                <a:lnTo>
                  <a:pt x="2548" y="5811"/>
                </a:lnTo>
                <a:cubicBezTo>
                  <a:pt x="2548" y="5894"/>
                  <a:pt x="2620" y="5966"/>
                  <a:pt x="2715" y="5966"/>
                </a:cubicBezTo>
                <a:cubicBezTo>
                  <a:pt x="2799" y="5966"/>
                  <a:pt x="2870" y="5894"/>
                  <a:pt x="2870" y="5811"/>
                </a:cubicBezTo>
                <a:lnTo>
                  <a:pt x="2870" y="4716"/>
                </a:lnTo>
                <a:cubicBezTo>
                  <a:pt x="2870" y="4418"/>
                  <a:pt x="2691" y="4168"/>
                  <a:pt x="2429" y="4049"/>
                </a:cubicBezTo>
                <a:lnTo>
                  <a:pt x="1965" y="3870"/>
                </a:lnTo>
                <a:lnTo>
                  <a:pt x="1965" y="3704"/>
                </a:lnTo>
                <a:cubicBezTo>
                  <a:pt x="2191" y="3537"/>
                  <a:pt x="2334" y="3275"/>
                  <a:pt x="2334" y="2989"/>
                </a:cubicBezTo>
                <a:lnTo>
                  <a:pt x="2334" y="2537"/>
                </a:lnTo>
                <a:lnTo>
                  <a:pt x="2334" y="2501"/>
                </a:lnTo>
                <a:lnTo>
                  <a:pt x="2751" y="2334"/>
                </a:lnTo>
                <a:lnTo>
                  <a:pt x="3430" y="2334"/>
                </a:lnTo>
                <a:lnTo>
                  <a:pt x="3846" y="2501"/>
                </a:lnTo>
                <a:lnTo>
                  <a:pt x="3846" y="2537"/>
                </a:lnTo>
                <a:lnTo>
                  <a:pt x="3846" y="2989"/>
                </a:lnTo>
                <a:cubicBezTo>
                  <a:pt x="3846" y="3275"/>
                  <a:pt x="3977" y="3549"/>
                  <a:pt x="4215" y="3704"/>
                </a:cubicBezTo>
                <a:lnTo>
                  <a:pt x="4215" y="3870"/>
                </a:lnTo>
                <a:lnTo>
                  <a:pt x="3751" y="4049"/>
                </a:lnTo>
                <a:cubicBezTo>
                  <a:pt x="3489" y="4156"/>
                  <a:pt x="3310" y="4418"/>
                  <a:pt x="3310" y="4716"/>
                </a:cubicBezTo>
                <a:lnTo>
                  <a:pt x="3310" y="5811"/>
                </a:lnTo>
                <a:cubicBezTo>
                  <a:pt x="3310" y="5894"/>
                  <a:pt x="3382" y="5966"/>
                  <a:pt x="3465" y="5966"/>
                </a:cubicBezTo>
                <a:cubicBezTo>
                  <a:pt x="3561" y="5966"/>
                  <a:pt x="3632" y="5894"/>
                  <a:pt x="3632" y="5811"/>
                </a:cubicBezTo>
                <a:lnTo>
                  <a:pt x="3632" y="4716"/>
                </a:lnTo>
                <a:cubicBezTo>
                  <a:pt x="3632" y="4573"/>
                  <a:pt x="3727" y="4418"/>
                  <a:pt x="3870" y="4358"/>
                </a:cubicBezTo>
                <a:lnTo>
                  <a:pt x="4406" y="4156"/>
                </a:lnTo>
                <a:lnTo>
                  <a:pt x="5073" y="4156"/>
                </a:lnTo>
                <a:lnTo>
                  <a:pt x="5608" y="4358"/>
                </a:lnTo>
                <a:cubicBezTo>
                  <a:pt x="5763" y="4418"/>
                  <a:pt x="5847" y="4561"/>
                  <a:pt x="5847" y="4716"/>
                </a:cubicBezTo>
                <a:lnTo>
                  <a:pt x="5847" y="5811"/>
                </a:lnTo>
                <a:cubicBezTo>
                  <a:pt x="5847" y="5894"/>
                  <a:pt x="5930" y="5966"/>
                  <a:pt x="6013" y="5966"/>
                </a:cubicBezTo>
                <a:cubicBezTo>
                  <a:pt x="6108" y="5966"/>
                  <a:pt x="6180" y="5894"/>
                  <a:pt x="6180" y="5811"/>
                </a:cubicBezTo>
                <a:lnTo>
                  <a:pt x="6180" y="4716"/>
                </a:lnTo>
                <a:cubicBezTo>
                  <a:pt x="6180" y="4418"/>
                  <a:pt x="6001" y="4168"/>
                  <a:pt x="5727" y="4049"/>
                </a:cubicBezTo>
                <a:lnTo>
                  <a:pt x="5275" y="3870"/>
                </a:lnTo>
                <a:lnTo>
                  <a:pt x="5275" y="3704"/>
                </a:lnTo>
                <a:cubicBezTo>
                  <a:pt x="5489" y="3537"/>
                  <a:pt x="5644" y="3275"/>
                  <a:pt x="5644" y="2989"/>
                </a:cubicBezTo>
                <a:lnTo>
                  <a:pt x="5644" y="2537"/>
                </a:lnTo>
                <a:lnTo>
                  <a:pt x="5644" y="2501"/>
                </a:lnTo>
                <a:lnTo>
                  <a:pt x="6061" y="2334"/>
                </a:lnTo>
                <a:lnTo>
                  <a:pt x="6728" y="2334"/>
                </a:lnTo>
                <a:lnTo>
                  <a:pt x="7144" y="2501"/>
                </a:lnTo>
                <a:lnTo>
                  <a:pt x="7144" y="2537"/>
                </a:lnTo>
                <a:lnTo>
                  <a:pt x="7144" y="2989"/>
                </a:lnTo>
                <a:cubicBezTo>
                  <a:pt x="7144" y="3275"/>
                  <a:pt x="7275" y="3549"/>
                  <a:pt x="7513" y="3704"/>
                </a:cubicBezTo>
                <a:lnTo>
                  <a:pt x="7513" y="3870"/>
                </a:lnTo>
                <a:lnTo>
                  <a:pt x="7061" y="4049"/>
                </a:lnTo>
                <a:cubicBezTo>
                  <a:pt x="6787" y="4156"/>
                  <a:pt x="6609" y="4418"/>
                  <a:pt x="6609" y="4716"/>
                </a:cubicBezTo>
                <a:lnTo>
                  <a:pt x="6609" y="5811"/>
                </a:lnTo>
                <a:cubicBezTo>
                  <a:pt x="6609" y="5894"/>
                  <a:pt x="6680" y="5966"/>
                  <a:pt x="6775" y="5966"/>
                </a:cubicBezTo>
                <a:cubicBezTo>
                  <a:pt x="6859" y="5966"/>
                  <a:pt x="6942" y="5894"/>
                  <a:pt x="6942" y="5811"/>
                </a:cubicBezTo>
                <a:lnTo>
                  <a:pt x="6942" y="4716"/>
                </a:lnTo>
                <a:cubicBezTo>
                  <a:pt x="6942" y="4573"/>
                  <a:pt x="7025" y="4418"/>
                  <a:pt x="7180" y="4358"/>
                </a:cubicBezTo>
                <a:lnTo>
                  <a:pt x="7716" y="4156"/>
                </a:lnTo>
                <a:lnTo>
                  <a:pt x="8383" y="4156"/>
                </a:lnTo>
                <a:lnTo>
                  <a:pt x="8918" y="4358"/>
                </a:lnTo>
                <a:cubicBezTo>
                  <a:pt x="9061" y="4418"/>
                  <a:pt x="9156" y="4561"/>
                  <a:pt x="9156" y="4716"/>
                </a:cubicBezTo>
                <a:lnTo>
                  <a:pt x="9156" y="5811"/>
                </a:lnTo>
                <a:cubicBezTo>
                  <a:pt x="9156" y="5894"/>
                  <a:pt x="9228" y="5966"/>
                  <a:pt x="9323" y="5966"/>
                </a:cubicBezTo>
                <a:cubicBezTo>
                  <a:pt x="9406" y="5966"/>
                  <a:pt x="9478" y="5894"/>
                  <a:pt x="9478" y="5811"/>
                </a:cubicBezTo>
                <a:lnTo>
                  <a:pt x="9478" y="4716"/>
                </a:lnTo>
                <a:cubicBezTo>
                  <a:pt x="9418" y="4418"/>
                  <a:pt x="9252" y="4156"/>
                  <a:pt x="8978" y="4049"/>
                </a:cubicBezTo>
                <a:lnTo>
                  <a:pt x="8514" y="3870"/>
                </a:lnTo>
                <a:lnTo>
                  <a:pt x="8514" y="3704"/>
                </a:lnTo>
                <a:cubicBezTo>
                  <a:pt x="8740" y="3537"/>
                  <a:pt x="8895" y="3275"/>
                  <a:pt x="8895" y="2989"/>
                </a:cubicBezTo>
                <a:lnTo>
                  <a:pt x="8895" y="2537"/>
                </a:lnTo>
                <a:cubicBezTo>
                  <a:pt x="8895" y="2334"/>
                  <a:pt x="8811" y="2156"/>
                  <a:pt x="8680" y="2025"/>
                </a:cubicBezTo>
                <a:cubicBezTo>
                  <a:pt x="8549" y="1894"/>
                  <a:pt x="8371" y="1822"/>
                  <a:pt x="8168" y="1822"/>
                </a:cubicBezTo>
                <a:lnTo>
                  <a:pt x="7799" y="1822"/>
                </a:lnTo>
                <a:cubicBezTo>
                  <a:pt x="7537" y="1822"/>
                  <a:pt x="7311" y="1965"/>
                  <a:pt x="7192" y="2180"/>
                </a:cubicBezTo>
                <a:lnTo>
                  <a:pt x="6882" y="2061"/>
                </a:lnTo>
                <a:lnTo>
                  <a:pt x="6882" y="1894"/>
                </a:lnTo>
                <a:cubicBezTo>
                  <a:pt x="7109" y="1727"/>
                  <a:pt x="7251" y="1465"/>
                  <a:pt x="7251" y="1180"/>
                </a:cubicBezTo>
                <a:lnTo>
                  <a:pt x="7251" y="715"/>
                </a:lnTo>
                <a:cubicBezTo>
                  <a:pt x="7251" y="525"/>
                  <a:pt x="7180" y="346"/>
                  <a:pt x="7037" y="215"/>
                </a:cubicBezTo>
                <a:cubicBezTo>
                  <a:pt x="6906" y="72"/>
                  <a:pt x="6728" y="1"/>
                  <a:pt x="6537" y="1"/>
                </a:cubicBezTo>
                <a:lnTo>
                  <a:pt x="6168" y="1"/>
                </a:lnTo>
                <a:cubicBezTo>
                  <a:pt x="5763" y="1"/>
                  <a:pt x="5454" y="334"/>
                  <a:pt x="5454" y="715"/>
                </a:cubicBezTo>
                <a:lnTo>
                  <a:pt x="5454" y="1180"/>
                </a:lnTo>
                <a:cubicBezTo>
                  <a:pt x="5454" y="1465"/>
                  <a:pt x="5585" y="1727"/>
                  <a:pt x="5823" y="1894"/>
                </a:cubicBezTo>
                <a:lnTo>
                  <a:pt x="5823" y="2061"/>
                </a:lnTo>
                <a:lnTo>
                  <a:pt x="5525" y="2180"/>
                </a:lnTo>
                <a:cubicBezTo>
                  <a:pt x="5489" y="2120"/>
                  <a:pt x="5454" y="2072"/>
                  <a:pt x="5406" y="2025"/>
                </a:cubicBezTo>
                <a:cubicBezTo>
                  <a:pt x="5275" y="1894"/>
                  <a:pt x="5096" y="1822"/>
                  <a:pt x="4894" y="1822"/>
                </a:cubicBezTo>
                <a:lnTo>
                  <a:pt x="4525" y="1822"/>
                </a:lnTo>
                <a:cubicBezTo>
                  <a:pt x="4263" y="1822"/>
                  <a:pt x="4037" y="1965"/>
                  <a:pt x="3918" y="2180"/>
                </a:cubicBezTo>
                <a:lnTo>
                  <a:pt x="3608" y="2061"/>
                </a:lnTo>
                <a:lnTo>
                  <a:pt x="3608" y="1894"/>
                </a:lnTo>
                <a:cubicBezTo>
                  <a:pt x="3834" y="1727"/>
                  <a:pt x="3977" y="1465"/>
                  <a:pt x="3977" y="1180"/>
                </a:cubicBezTo>
                <a:lnTo>
                  <a:pt x="3977" y="715"/>
                </a:lnTo>
                <a:cubicBezTo>
                  <a:pt x="3977" y="525"/>
                  <a:pt x="3906" y="346"/>
                  <a:pt x="3763" y="215"/>
                </a:cubicBezTo>
                <a:cubicBezTo>
                  <a:pt x="3632" y="72"/>
                  <a:pt x="3453" y="1"/>
                  <a:pt x="32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1015-ACA1-4AC4-9375-38D8F314D797}"/>
              </a:ext>
            </a:extLst>
          </p:cNvPr>
          <p:cNvSpPr txBox="1"/>
          <p:nvPr/>
        </p:nvSpPr>
        <p:spPr>
          <a:xfrm>
            <a:off x="4663660" y="3850474"/>
            <a:ext cx="163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Users / Patients</a:t>
            </a:r>
          </a:p>
        </p:txBody>
      </p:sp>
      <p:pic>
        <p:nvPicPr>
          <p:cNvPr id="46" name="Graphic 45" descr="Doctor">
            <a:extLst>
              <a:ext uri="{FF2B5EF4-FFF2-40B4-BE49-F238E27FC236}">
                <a16:creationId xmlns:a16="http://schemas.microsoft.com/office/drawing/2014/main" id="{78651786-813E-B6C8-56BB-9D1D4A397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878" y="1948820"/>
            <a:ext cx="622930" cy="62293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FBAFA4-9970-5436-1CCF-6C77CB4EE08C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118776" y="2260285"/>
            <a:ext cx="883102" cy="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5827A1-C1EC-6E1B-B218-89AF2F9819C5}"/>
              </a:ext>
            </a:extLst>
          </p:cNvPr>
          <p:cNvSpPr txBox="1"/>
          <p:nvPr/>
        </p:nvSpPr>
        <p:spPr>
          <a:xfrm>
            <a:off x="6495885" y="2571750"/>
            <a:ext cx="163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Doctors/ Medical Practitioners</a:t>
            </a:r>
          </a:p>
        </p:txBody>
      </p:sp>
      <p:pic>
        <p:nvPicPr>
          <p:cNvPr id="52" name="Graphic 51" descr="Credit card">
            <a:extLst>
              <a:ext uri="{FF2B5EF4-FFF2-40B4-BE49-F238E27FC236}">
                <a16:creationId xmlns:a16="http://schemas.microsoft.com/office/drawing/2014/main" id="{3C5E4125-4FD7-0BF6-A33F-F7362DF8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6834" y="3355753"/>
            <a:ext cx="503680" cy="5036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705C06-0568-FB47-8EBA-94AADD830F5E}"/>
              </a:ext>
            </a:extLst>
          </p:cNvPr>
          <p:cNvSpPr txBox="1"/>
          <p:nvPr/>
        </p:nvSpPr>
        <p:spPr>
          <a:xfrm>
            <a:off x="2970592" y="3850474"/>
            <a:ext cx="163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Payment Provider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E85AA4-620A-5DB9-2251-07F28964C01E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848674" y="2947691"/>
            <a:ext cx="0" cy="408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8C1A6E-D69E-1805-1442-AD97028966B1}"/>
              </a:ext>
            </a:extLst>
          </p:cNvPr>
          <p:cNvCxnSpPr>
            <a:cxnSpLocks/>
          </p:cNvCxnSpPr>
          <p:nvPr/>
        </p:nvCxnSpPr>
        <p:spPr>
          <a:xfrm flipV="1">
            <a:off x="5481117" y="2947691"/>
            <a:ext cx="0" cy="408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78B81D-8113-E968-C84F-3F32DCEF2182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11" name="그룹 8">
              <a:extLst>
                <a:ext uri="{FF2B5EF4-FFF2-40B4-BE49-F238E27FC236}">
                  <a16:creationId xmlns:a16="http://schemas.microsoft.com/office/drawing/2014/main" id="{3C1580E3-6D97-0FFC-1CDE-8B09ECA1A316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17" name="자유형: 도형 9">
                <a:extLst>
                  <a:ext uri="{FF2B5EF4-FFF2-40B4-BE49-F238E27FC236}">
                    <a16:creationId xmlns:a16="http://schemas.microsoft.com/office/drawing/2014/main" id="{F9AC81AC-5DDB-7186-B2C9-76C3FC39FFA7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8" name="자유형: 도형 10">
                <a:extLst>
                  <a:ext uri="{FF2B5EF4-FFF2-40B4-BE49-F238E27FC236}">
                    <a16:creationId xmlns:a16="http://schemas.microsoft.com/office/drawing/2014/main" id="{58EF128B-1327-442D-B859-4EB571978029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19" name="자유형: 도형 11">
                <a:extLst>
                  <a:ext uri="{FF2B5EF4-FFF2-40B4-BE49-F238E27FC236}">
                    <a16:creationId xmlns:a16="http://schemas.microsoft.com/office/drawing/2014/main" id="{0A538496-0F91-E3C2-7BBF-86E6E03DA1CD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20" name="자유형: 도형 12">
                <a:extLst>
                  <a:ext uri="{FF2B5EF4-FFF2-40B4-BE49-F238E27FC236}">
                    <a16:creationId xmlns:a16="http://schemas.microsoft.com/office/drawing/2014/main" id="{1EC56018-AE88-BA5C-58A9-32CCC07217FA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15" name="하트 13">
              <a:extLst>
                <a:ext uri="{FF2B5EF4-FFF2-40B4-BE49-F238E27FC236}">
                  <a16:creationId xmlns:a16="http://schemas.microsoft.com/office/drawing/2014/main" id="{6A053DBD-EDB6-7AB5-9134-EDA65B9F6C3B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8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36;p90">
            <a:extLst>
              <a:ext uri="{FF2B5EF4-FFF2-40B4-BE49-F238E27FC236}">
                <a16:creationId xmlns:a16="http://schemas.microsoft.com/office/drawing/2014/main" id="{9ADB45A4-C7BB-D702-D3E2-B62739440605}"/>
              </a:ext>
            </a:extLst>
          </p:cNvPr>
          <p:cNvSpPr/>
          <p:nvPr/>
        </p:nvSpPr>
        <p:spPr>
          <a:xfrm>
            <a:off x="1298020" y="1309487"/>
            <a:ext cx="913967" cy="77953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64CA5-FDF9-0575-BE32-AA7ADDD3009A}"/>
              </a:ext>
            </a:extLst>
          </p:cNvPr>
          <p:cNvSpPr txBox="1"/>
          <p:nvPr/>
        </p:nvSpPr>
        <p:spPr>
          <a:xfrm>
            <a:off x="2038617" y="124966"/>
            <a:ext cx="4675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en" sz="4800" dirty="0">
                <a:solidFill>
                  <a:schemeClr val="dk1"/>
                </a:solidFill>
                <a:latin typeface="Garamond"/>
                <a:sym typeface="Questrial"/>
              </a:rPr>
              <a:t>Future Scope</a:t>
            </a:r>
          </a:p>
        </p:txBody>
      </p:sp>
      <p:sp>
        <p:nvSpPr>
          <p:cNvPr id="13" name="Google Shape;9936;p90">
            <a:extLst>
              <a:ext uri="{FF2B5EF4-FFF2-40B4-BE49-F238E27FC236}">
                <a16:creationId xmlns:a16="http://schemas.microsoft.com/office/drawing/2014/main" id="{25A99134-3C64-6735-C3B1-AEF38A049DF9}"/>
              </a:ext>
            </a:extLst>
          </p:cNvPr>
          <p:cNvSpPr/>
          <p:nvPr/>
        </p:nvSpPr>
        <p:spPr>
          <a:xfrm>
            <a:off x="3663907" y="1279990"/>
            <a:ext cx="913967" cy="77953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936;p90">
            <a:extLst>
              <a:ext uri="{FF2B5EF4-FFF2-40B4-BE49-F238E27FC236}">
                <a16:creationId xmlns:a16="http://schemas.microsoft.com/office/drawing/2014/main" id="{C9C66579-6900-848D-6E6C-87C8943ABC56}"/>
              </a:ext>
            </a:extLst>
          </p:cNvPr>
          <p:cNvSpPr/>
          <p:nvPr/>
        </p:nvSpPr>
        <p:spPr>
          <a:xfrm>
            <a:off x="6029794" y="1292611"/>
            <a:ext cx="913967" cy="77953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06F8-907F-C338-E6DC-519079196E35}"/>
              </a:ext>
            </a:extLst>
          </p:cNvPr>
          <p:cNvSpPr txBox="1"/>
          <p:nvPr/>
        </p:nvSpPr>
        <p:spPr>
          <a:xfrm>
            <a:off x="705102" y="2263973"/>
            <a:ext cx="2099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Online Video Consulting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2382-70D7-B76E-4A3A-F0AC374B29D8}"/>
              </a:ext>
            </a:extLst>
          </p:cNvPr>
          <p:cNvSpPr txBox="1"/>
          <p:nvPr/>
        </p:nvSpPr>
        <p:spPr>
          <a:xfrm>
            <a:off x="3417576" y="2263972"/>
            <a:ext cx="140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AI Chatbot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DDDB5-0CAB-FBAD-C5AE-41FBE872C750}"/>
              </a:ext>
            </a:extLst>
          </p:cNvPr>
          <p:cNvSpPr txBox="1"/>
          <p:nvPr/>
        </p:nvSpPr>
        <p:spPr>
          <a:xfrm>
            <a:off x="5215650" y="2263972"/>
            <a:ext cx="2542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Reminders of regular health screenings and checkups</a:t>
            </a:r>
          </a:p>
        </p:txBody>
      </p:sp>
      <p:sp>
        <p:nvSpPr>
          <p:cNvPr id="21" name="Google Shape;9936;p90">
            <a:extLst>
              <a:ext uri="{FF2B5EF4-FFF2-40B4-BE49-F238E27FC236}">
                <a16:creationId xmlns:a16="http://schemas.microsoft.com/office/drawing/2014/main" id="{A11629C5-9315-6F30-03FE-27FB43598826}"/>
              </a:ext>
            </a:extLst>
          </p:cNvPr>
          <p:cNvSpPr/>
          <p:nvPr/>
        </p:nvSpPr>
        <p:spPr>
          <a:xfrm>
            <a:off x="2503609" y="2966223"/>
            <a:ext cx="913967" cy="77953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936;p90">
            <a:extLst>
              <a:ext uri="{FF2B5EF4-FFF2-40B4-BE49-F238E27FC236}">
                <a16:creationId xmlns:a16="http://schemas.microsoft.com/office/drawing/2014/main" id="{F862C07E-2EFF-7624-E9A3-ED7C70D06618}"/>
              </a:ext>
            </a:extLst>
          </p:cNvPr>
          <p:cNvSpPr/>
          <p:nvPr/>
        </p:nvSpPr>
        <p:spPr>
          <a:xfrm>
            <a:off x="4758666" y="2966223"/>
            <a:ext cx="913967" cy="77953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722BE-AC00-151B-246A-6EDD61AD8581}"/>
              </a:ext>
            </a:extLst>
          </p:cNvPr>
          <p:cNvSpPr txBox="1"/>
          <p:nvPr/>
        </p:nvSpPr>
        <p:spPr>
          <a:xfrm>
            <a:off x="4165748" y="3863510"/>
            <a:ext cx="2099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Online ordering and delivery of medicines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9A0DF6-A507-75BC-4B5E-A0C23FA17180}"/>
              </a:ext>
            </a:extLst>
          </p:cNvPr>
          <p:cNvSpPr txBox="1"/>
          <p:nvPr/>
        </p:nvSpPr>
        <p:spPr>
          <a:xfrm>
            <a:off x="2286775" y="3971231"/>
            <a:ext cx="134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en-IN" sz="1400" dirty="0">
                <a:solidFill>
                  <a:schemeClr val="accent6">
                    <a:lumMod val="50000"/>
                  </a:schemeClr>
                </a:solidFill>
              </a:rPr>
              <a:t>o</a:t>
            </a:r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bile App </a:t>
            </a:r>
            <a:endParaRPr lang="en-IN" dirty="0"/>
          </a:p>
        </p:txBody>
      </p:sp>
      <p:grpSp>
        <p:nvGrpSpPr>
          <p:cNvPr id="27" name="Google Shape;12241;p96">
            <a:extLst>
              <a:ext uri="{FF2B5EF4-FFF2-40B4-BE49-F238E27FC236}">
                <a16:creationId xmlns:a16="http://schemas.microsoft.com/office/drawing/2014/main" id="{0E088C86-A961-047D-FABE-5D54D15E7474}"/>
              </a:ext>
            </a:extLst>
          </p:cNvPr>
          <p:cNvGrpSpPr/>
          <p:nvPr/>
        </p:nvGrpSpPr>
        <p:grpSpPr>
          <a:xfrm>
            <a:off x="1454191" y="1503249"/>
            <a:ext cx="601625" cy="419168"/>
            <a:chOff x="1289311" y="2926222"/>
            <a:chExt cx="408156" cy="299783"/>
          </a:xfrm>
          <a:solidFill>
            <a:schemeClr val="tx1"/>
          </a:solidFill>
        </p:grpSpPr>
        <p:sp>
          <p:nvSpPr>
            <p:cNvPr id="28" name="Google Shape;12242;p96">
              <a:extLst>
                <a:ext uri="{FF2B5EF4-FFF2-40B4-BE49-F238E27FC236}">
                  <a16:creationId xmlns:a16="http://schemas.microsoft.com/office/drawing/2014/main" id="{6A842258-9763-AE6C-21EC-7309BF704C54}"/>
                </a:ext>
              </a:extLst>
            </p:cNvPr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43;p96">
              <a:extLst>
                <a:ext uri="{FF2B5EF4-FFF2-40B4-BE49-F238E27FC236}">
                  <a16:creationId xmlns:a16="http://schemas.microsoft.com/office/drawing/2014/main" id="{FA032044-4B46-1966-880F-F2AC7DA4C3EE}"/>
                </a:ext>
              </a:extLst>
            </p:cNvPr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4770;p100">
            <a:extLst>
              <a:ext uri="{FF2B5EF4-FFF2-40B4-BE49-F238E27FC236}">
                <a16:creationId xmlns:a16="http://schemas.microsoft.com/office/drawing/2014/main" id="{F5B140D1-1803-6392-3E2A-22C4759659B3}"/>
              </a:ext>
            </a:extLst>
          </p:cNvPr>
          <p:cNvGrpSpPr/>
          <p:nvPr/>
        </p:nvGrpSpPr>
        <p:grpSpPr>
          <a:xfrm>
            <a:off x="2753283" y="3156154"/>
            <a:ext cx="413904" cy="446699"/>
            <a:chOff x="6571955" y="2919170"/>
            <a:chExt cx="308878" cy="311170"/>
          </a:xfrm>
          <a:solidFill>
            <a:schemeClr val="tx1"/>
          </a:solidFill>
        </p:grpSpPr>
        <p:sp>
          <p:nvSpPr>
            <p:cNvPr id="33" name="Google Shape;14771;p100">
              <a:extLst>
                <a:ext uri="{FF2B5EF4-FFF2-40B4-BE49-F238E27FC236}">
                  <a16:creationId xmlns:a16="http://schemas.microsoft.com/office/drawing/2014/main" id="{6F565C74-803D-FCEA-479A-FB0FC2130B59}"/>
                </a:ext>
              </a:extLst>
            </p:cNvPr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772;p100">
              <a:extLst>
                <a:ext uri="{FF2B5EF4-FFF2-40B4-BE49-F238E27FC236}">
                  <a16:creationId xmlns:a16="http://schemas.microsoft.com/office/drawing/2014/main" id="{EEDBF9C0-F5FF-FE87-9602-0D4517B31332}"/>
                </a:ext>
              </a:extLst>
            </p:cNvPr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774;p100">
              <a:extLst>
                <a:ext uri="{FF2B5EF4-FFF2-40B4-BE49-F238E27FC236}">
                  <a16:creationId xmlns:a16="http://schemas.microsoft.com/office/drawing/2014/main" id="{14EF5E81-52B8-214D-9952-1CB484227B75}"/>
                </a:ext>
              </a:extLst>
            </p:cNvPr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775;p100">
              <a:extLst>
                <a:ext uri="{FF2B5EF4-FFF2-40B4-BE49-F238E27FC236}">
                  <a16:creationId xmlns:a16="http://schemas.microsoft.com/office/drawing/2014/main" id="{FFBF37E3-C4E4-4732-918F-D6328776B9C6}"/>
                </a:ext>
              </a:extLst>
            </p:cNvPr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776;p100">
              <a:extLst>
                <a:ext uri="{FF2B5EF4-FFF2-40B4-BE49-F238E27FC236}">
                  <a16:creationId xmlns:a16="http://schemas.microsoft.com/office/drawing/2014/main" id="{F15DAA21-84E7-0E53-54FF-4249DCA91098}"/>
                </a:ext>
              </a:extLst>
            </p:cNvPr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777;p100">
              <a:extLst>
                <a:ext uri="{FF2B5EF4-FFF2-40B4-BE49-F238E27FC236}">
                  <a16:creationId xmlns:a16="http://schemas.microsoft.com/office/drawing/2014/main" id="{CE1C44E0-6C0B-EA11-430B-F5034C9F97A5}"/>
                </a:ext>
              </a:extLst>
            </p:cNvPr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778;p100">
              <a:extLst>
                <a:ext uri="{FF2B5EF4-FFF2-40B4-BE49-F238E27FC236}">
                  <a16:creationId xmlns:a16="http://schemas.microsoft.com/office/drawing/2014/main" id="{ACF28490-2FC8-4F29-4C09-0FEDF5414246}"/>
                </a:ext>
              </a:extLst>
            </p:cNvPr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779;p100">
              <a:extLst>
                <a:ext uri="{FF2B5EF4-FFF2-40B4-BE49-F238E27FC236}">
                  <a16:creationId xmlns:a16="http://schemas.microsoft.com/office/drawing/2014/main" id="{3904FEF8-1F4F-7964-873F-9A8F0E40DCB7}"/>
                </a:ext>
              </a:extLst>
            </p:cNvPr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780;p100">
              <a:extLst>
                <a:ext uri="{FF2B5EF4-FFF2-40B4-BE49-F238E27FC236}">
                  <a16:creationId xmlns:a16="http://schemas.microsoft.com/office/drawing/2014/main" id="{606CE4AC-9289-4965-8B30-3438BA85EDAE}"/>
                </a:ext>
              </a:extLst>
            </p:cNvPr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Graphic 43" descr="Heart with pulse">
            <a:extLst>
              <a:ext uri="{FF2B5EF4-FFF2-40B4-BE49-F238E27FC236}">
                <a16:creationId xmlns:a16="http://schemas.microsoft.com/office/drawing/2014/main" id="{FDDFE1D0-8C35-30A5-A5D7-05016B40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274" y="3235890"/>
            <a:ext cx="145010" cy="1450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575B94-C3D8-06BF-909F-4693A2E6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61" y="1424532"/>
            <a:ext cx="497885" cy="497885"/>
          </a:xfrm>
          <a:prstGeom prst="rect">
            <a:avLst/>
          </a:prstGeom>
        </p:spPr>
      </p:pic>
      <p:grpSp>
        <p:nvGrpSpPr>
          <p:cNvPr id="49" name="Google Shape;11851;p95">
            <a:extLst>
              <a:ext uri="{FF2B5EF4-FFF2-40B4-BE49-F238E27FC236}">
                <a16:creationId xmlns:a16="http://schemas.microsoft.com/office/drawing/2014/main" id="{162183AB-EEC1-EAA1-D78D-616E1B895404}"/>
              </a:ext>
            </a:extLst>
          </p:cNvPr>
          <p:cNvGrpSpPr/>
          <p:nvPr/>
        </p:nvGrpSpPr>
        <p:grpSpPr>
          <a:xfrm>
            <a:off x="6306413" y="1518654"/>
            <a:ext cx="360726" cy="361204"/>
            <a:chOff x="3510335" y="2892499"/>
            <a:chExt cx="360726" cy="361204"/>
          </a:xfrm>
          <a:solidFill>
            <a:schemeClr val="tx1"/>
          </a:solidFill>
        </p:grpSpPr>
        <p:sp>
          <p:nvSpPr>
            <p:cNvPr id="50" name="Google Shape;11852;p95">
              <a:extLst>
                <a:ext uri="{FF2B5EF4-FFF2-40B4-BE49-F238E27FC236}">
                  <a16:creationId xmlns:a16="http://schemas.microsoft.com/office/drawing/2014/main" id="{C5F11475-D44A-02BF-4E11-71659407C27F}"/>
                </a:ext>
              </a:extLst>
            </p:cNvPr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53;p95">
              <a:extLst>
                <a:ext uri="{FF2B5EF4-FFF2-40B4-BE49-F238E27FC236}">
                  <a16:creationId xmlns:a16="http://schemas.microsoft.com/office/drawing/2014/main" id="{3712BF96-D66F-59E8-75B7-2C8AF1F03C44}"/>
                </a:ext>
              </a:extLst>
            </p:cNvPr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54;p95">
              <a:extLst>
                <a:ext uri="{FF2B5EF4-FFF2-40B4-BE49-F238E27FC236}">
                  <a16:creationId xmlns:a16="http://schemas.microsoft.com/office/drawing/2014/main" id="{B741F77D-5052-910E-F472-9AE85C0EE2A8}"/>
                </a:ext>
              </a:extLst>
            </p:cNvPr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55;p95">
              <a:extLst>
                <a:ext uri="{FF2B5EF4-FFF2-40B4-BE49-F238E27FC236}">
                  <a16:creationId xmlns:a16="http://schemas.microsoft.com/office/drawing/2014/main" id="{83433F99-E96C-EA69-BBC0-FF590E04BA74}"/>
                </a:ext>
              </a:extLst>
            </p:cNvPr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56;p95">
              <a:extLst>
                <a:ext uri="{FF2B5EF4-FFF2-40B4-BE49-F238E27FC236}">
                  <a16:creationId xmlns:a16="http://schemas.microsoft.com/office/drawing/2014/main" id="{897CA5E3-EA85-63D3-3FDE-84907B6D2825}"/>
                </a:ext>
              </a:extLst>
            </p:cNvPr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2325;p96">
            <a:extLst>
              <a:ext uri="{FF2B5EF4-FFF2-40B4-BE49-F238E27FC236}">
                <a16:creationId xmlns:a16="http://schemas.microsoft.com/office/drawing/2014/main" id="{0B99D497-50BA-8358-E975-B3F09673921B}"/>
              </a:ext>
            </a:extLst>
          </p:cNvPr>
          <p:cNvGrpSpPr/>
          <p:nvPr/>
        </p:nvGrpSpPr>
        <p:grpSpPr>
          <a:xfrm>
            <a:off x="5007817" y="3203817"/>
            <a:ext cx="415662" cy="382083"/>
            <a:chOff x="1731523" y="2422616"/>
            <a:chExt cx="399435" cy="365698"/>
          </a:xfrm>
          <a:solidFill>
            <a:schemeClr val="tx1"/>
          </a:solidFill>
        </p:grpSpPr>
        <p:sp>
          <p:nvSpPr>
            <p:cNvPr id="56" name="Google Shape;12326;p96">
              <a:extLst>
                <a:ext uri="{FF2B5EF4-FFF2-40B4-BE49-F238E27FC236}">
                  <a16:creationId xmlns:a16="http://schemas.microsoft.com/office/drawing/2014/main" id="{73195DE6-1F95-EBE6-773D-84F5A4306DD9}"/>
                </a:ext>
              </a:extLst>
            </p:cNvPr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27;p96">
              <a:extLst>
                <a:ext uri="{FF2B5EF4-FFF2-40B4-BE49-F238E27FC236}">
                  <a16:creationId xmlns:a16="http://schemas.microsoft.com/office/drawing/2014/main" id="{44D2E13D-EC4B-C9E1-FDEF-EB100608E27B}"/>
                </a:ext>
              </a:extLst>
            </p:cNvPr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28;p96">
              <a:extLst>
                <a:ext uri="{FF2B5EF4-FFF2-40B4-BE49-F238E27FC236}">
                  <a16:creationId xmlns:a16="http://schemas.microsoft.com/office/drawing/2014/main" id="{CA91E695-F303-19CE-75A8-42720C6802F9}"/>
                </a:ext>
              </a:extLst>
            </p:cNvPr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C482E4-FBF6-61B1-BD91-90F542599EB7}"/>
              </a:ext>
            </a:extLst>
          </p:cNvPr>
          <p:cNvGrpSpPr/>
          <p:nvPr/>
        </p:nvGrpSpPr>
        <p:grpSpPr>
          <a:xfrm>
            <a:off x="8583419" y="4760459"/>
            <a:ext cx="488966" cy="270850"/>
            <a:chOff x="3747277" y="1367352"/>
            <a:chExt cx="1649445" cy="905464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id="{0B1EBC0C-67CA-878A-F069-AC14E1A2DFB3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5" name="자유형: 도형 9">
                <a:extLst>
                  <a:ext uri="{FF2B5EF4-FFF2-40B4-BE49-F238E27FC236}">
                    <a16:creationId xmlns:a16="http://schemas.microsoft.com/office/drawing/2014/main" id="{ED3D8E3E-342D-EB92-A3D4-0FBAC3D56B58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6" name="자유형: 도형 10">
                <a:extLst>
                  <a:ext uri="{FF2B5EF4-FFF2-40B4-BE49-F238E27FC236}">
                    <a16:creationId xmlns:a16="http://schemas.microsoft.com/office/drawing/2014/main" id="{C2768F09-0275-E33C-E95F-C56D23893C35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8" name="자유형: 도형 11">
                <a:extLst>
                  <a:ext uri="{FF2B5EF4-FFF2-40B4-BE49-F238E27FC236}">
                    <a16:creationId xmlns:a16="http://schemas.microsoft.com/office/drawing/2014/main" id="{1789ECA0-ECB5-B202-84AF-FF07EE7A0A67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9" name="자유형: 도형 12">
                <a:extLst>
                  <a:ext uri="{FF2B5EF4-FFF2-40B4-BE49-F238E27FC236}">
                    <a16:creationId xmlns:a16="http://schemas.microsoft.com/office/drawing/2014/main" id="{04F4D20E-5738-2E6C-5F31-2C693FC115AD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4" name="하트 13">
              <a:extLst>
                <a:ext uri="{FF2B5EF4-FFF2-40B4-BE49-F238E27FC236}">
                  <a16:creationId xmlns:a16="http://schemas.microsoft.com/office/drawing/2014/main" id="{1CB402D9-6360-1F0E-46EF-98166AADF31F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6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>
            <a:spLocks noGrp="1"/>
          </p:cNvSpPr>
          <p:nvPr>
            <p:ph type="ctrTitle"/>
          </p:nvPr>
        </p:nvSpPr>
        <p:spPr>
          <a:xfrm>
            <a:off x="758707" y="1323599"/>
            <a:ext cx="3941881" cy="2124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51C6D5-6C5F-402F-EA07-EE5FC9E341C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766" t="2831" r="225" b="4008"/>
          <a:stretch/>
        </p:blipFill>
        <p:spPr>
          <a:xfrm>
            <a:off x="4434337" y="957263"/>
            <a:ext cx="4181026" cy="282178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CA94CE-3D38-DBE6-5A57-69BAF2FF63A9}"/>
              </a:ext>
            </a:extLst>
          </p:cNvPr>
          <p:cNvGrpSpPr/>
          <p:nvPr/>
        </p:nvGrpSpPr>
        <p:grpSpPr>
          <a:xfrm>
            <a:off x="2257729" y="1109898"/>
            <a:ext cx="943836" cy="561739"/>
            <a:chOff x="3747277" y="1367352"/>
            <a:chExt cx="1649445" cy="905464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id="{64EBE9AB-0427-51FC-A99A-CC054524A843}"/>
                </a:ext>
              </a:extLst>
            </p:cNvPr>
            <p:cNvGrpSpPr/>
            <p:nvPr/>
          </p:nvGrpSpPr>
          <p:grpSpPr>
            <a:xfrm>
              <a:off x="3747277" y="1415557"/>
              <a:ext cx="1649445" cy="857259"/>
              <a:chOff x="4267596" y="2538419"/>
              <a:chExt cx="3848798" cy="2072872"/>
            </a:xfrm>
            <a:solidFill>
              <a:srgbClr val="918485"/>
            </a:solidFill>
          </p:grpSpPr>
          <p:sp>
            <p:nvSpPr>
              <p:cNvPr id="5" name="자유형: 도형 9">
                <a:extLst>
                  <a:ext uri="{FF2B5EF4-FFF2-40B4-BE49-F238E27FC236}">
                    <a16:creationId xmlns:a16="http://schemas.microsoft.com/office/drawing/2014/main" id="{75484F6A-98EC-E64D-19CD-F5E3970C4BF2}"/>
                  </a:ext>
                </a:extLst>
              </p:cNvPr>
              <p:cNvSpPr/>
              <p:nvPr/>
            </p:nvSpPr>
            <p:spPr>
              <a:xfrm>
                <a:off x="6785260" y="2568777"/>
                <a:ext cx="1331134" cy="2032989"/>
              </a:xfrm>
              <a:custGeom>
                <a:avLst/>
                <a:gdLst>
                  <a:gd name="connsiteX0" fmla="*/ 490384 w 1331134"/>
                  <a:gd name="connsiteY0" fmla="*/ 489761 h 2032989"/>
                  <a:gd name="connsiteX1" fmla="*/ 845700 w 1331134"/>
                  <a:gd name="connsiteY1" fmla="*/ 489761 h 2032989"/>
                  <a:gd name="connsiteX2" fmla="*/ 927551 w 1331134"/>
                  <a:gd name="connsiteY2" fmla="*/ 544016 h 2032989"/>
                  <a:gd name="connsiteX3" fmla="*/ 927631 w 1331134"/>
                  <a:gd name="connsiteY3" fmla="*/ 544409 h 2032989"/>
                  <a:gd name="connsiteX4" fmla="*/ 931117 w 1331134"/>
                  <a:gd name="connsiteY4" fmla="*/ 547612 h 2032989"/>
                  <a:gd name="connsiteX5" fmla="*/ 1318663 w 1331134"/>
                  <a:gd name="connsiteY5" fmla="*/ 1080822 h 2032989"/>
                  <a:gd name="connsiteX6" fmla="*/ 1304245 w 1331134"/>
                  <a:gd name="connsiteY6" fmla="*/ 1171957 h 2032989"/>
                  <a:gd name="connsiteX7" fmla="*/ 1304246 w 1331134"/>
                  <a:gd name="connsiteY7" fmla="*/ 1171958 h 2032989"/>
                  <a:gd name="connsiteX8" fmla="*/ 1213111 w 1331134"/>
                  <a:gd name="connsiteY8" fmla="*/ 1157540 h 2032989"/>
                  <a:gd name="connsiteX9" fmla="*/ 944828 w 1331134"/>
                  <a:gd name="connsiteY9" fmla="*/ 788421 h 2032989"/>
                  <a:gd name="connsiteX10" fmla="*/ 1062249 w 1331134"/>
                  <a:gd name="connsiteY10" fmla="*/ 1490170 h 2032989"/>
                  <a:gd name="connsiteX11" fmla="*/ 869307 w 1331134"/>
                  <a:gd name="connsiteY11" fmla="*/ 1490170 h 2032989"/>
                  <a:gd name="connsiteX12" fmla="*/ 869307 w 1331134"/>
                  <a:gd name="connsiteY12" fmla="*/ 1949353 h 2032989"/>
                  <a:gd name="connsiteX13" fmla="*/ 785671 w 1331134"/>
                  <a:gd name="connsiteY13" fmla="*/ 2032989 h 2032989"/>
                  <a:gd name="connsiteX14" fmla="*/ 702035 w 1331134"/>
                  <a:gd name="connsiteY14" fmla="*/ 1949353 h 2032989"/>
                  <a:gd name="connsiteX15" fmla="*/ 702035 w 1331134"/>
                  <a:gd name="connsiteY15" fmla="*/ 1490170 h 2032989"/>
                  <a:gd name="connsiteX16" fmla="*/ 615585 w 1331134"/>
                  <a:gd name="connsiteY16" fmla="*/ 1490170 h 2032989"/>
                  <a:gd name="connsiteX17" fmla="*/ 615585 w 1331134"/>
                  <a:gd name="connsiteY17" fmla="*/ 1949353 h 2032989"/>
                  <a:gd name="connsiteX18" fmla="*/ 531949 w 1331134"/>
                  <a:gd name="connsiteY18" fmla="*/ 2032989 h 2032989"/>
                  <a:gd name="connsiteX19" fmla="*/ 448313 w 1331134"/>
                  <a:gd name="connsiteY19" fmla="*/ 1949353 h 2032989"/>
                  <a:gd name="connsiteX20" fmla="*/ 448313 w 1331134"/>
                  <a:gd name="connsiteY20" fmla="*/ 1490170 h 2032989"/>
                  <a:gd name="connsiteX21" fmla="*/ 276875 w 1331134"/>
                  <a:gd name="connsiteY21" fmla="*/ 1490170 h 2032989"/>
                  <a:gd name="connsiteX22" fmla="*/ 396699 w 1331134"/>
                  <a:gd name="connsiteY22" fmla="*/ 774058 h 2032989"/>
                  <a:gd name="connsiteX23" fmla="*/ 118023 w 1331134"/>
                  <a:gd name="connsiteY23" fmla="*/ 1157477 h 2032989"/>
                  <a:gd name="connsiteX24" fmla="*/ 26888 w 1331134"/>
                  <a:gd name="connsiteY24" fmla="*/ 1171895 h 2032989"/>
                  <a:gd name="connsiteX25" fmla="*/ 26889 w 1331134"/>
                  <a:gd name="connsiteY25" fmla="*/ 1171894 h 2032989"/>
                  <a:gd name="connsiteX26" fmla="*/ 12471 w 1331134"/>
                  <a:gd name="connsiteY26" fmla="*/ 1080759 h 2032989"/>
                  <a:gd name="connsiteX27" fmla="*/ 400017 w 1331134"/>
                  <a:gd name="connsiteY27" fmla="*/ 547549 h 2032989"/>
                  <a:gd name="connsiteX28" fmla="*/ 416134 w 1331134"/>
                  <a:gd name="connsiteY28" fmla="*/ 532742 h 2032989"/>
                  <a:gd name="connsiteX29" fmla="*/ 427570 w 1331134"/>
                  <a:gd name="connsiteY29" fmla="*/ 515779 h 2032989"/>
                  <a:gd name="connsiteX30" fmla="*/ 490384 w 1331134"/>
                  <a:gd name="connsiteY30" fmla="*/ 489761 h 2032989"/>
                  <a:gd name="connsiteX31" fmla="*/ 667983 w 1331134"/>
                  <a:gd name="connsiteY31" fmla="*/ 0 h 2032989"/>
                  <a:gd name="connsiteX32" fmla="*/ 887999 w 1331134"/>
                  <a:gd name="connsiteY32" fmla="*/ 220016 h 2032989"/>
                  <a:gd name="connsiteX33" fmla="*/ 667983 w 1331134"/>
                  <a:gd name="connsiteY33" fmla="*/ 440032 h 2032989"/>
                  <a:gd name="connsiteX34" fmla="*/ 447967 w 1331134"/>
                  <a:gd name="connsiteY34" fmla="*/ 220016 h 2032989"/>
                  <a:gd name="connsiteX35" fmla="*/ 667983 w 1331134"/>
                  <a:gd name="connsiteY35" fmla="*/ 0 h 203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1134" h="2032989">
                    <a:moveTo>
                      <a:pt x="490384" y="489761"/>
                    </a:moveTo>
                    <a:lnTo>
                      <a:pt x="845700" y="489761"/>
                    </a:lnTo>
                    <a:cubicBezTo>
                      <a:pt x="882496" y="489761"/>
                      <a:pt x="914066" y="512132"/>
                      <a:pt x="927551" y="544016"/>
                    </a:cubicBezTo>
                    <a:lnTo>
                      <a:pt x="927631" y="544409"/>
                    </a:lnTo>
                    <a:lnTo>
                      <a:pt x="931117" y="547612"/>
                    </a:lnTo>
                    <a:lnTo>
                      <a:pt x="1318663" y="1080822"/>
                    </a:lnTo>
                    <a:cubicBezTo>
                      <a:pt x="1339848" y="1109969"/>
                      <a:pt x="1333392" y="1150772"/>
                      <a:pt x="1304245" y="1171957"/>
                    </a:cubicBezTo>
                    <a:lnTo>
                      <a:pt x="1304246" y="1171958"/>
                    </a:lnTo>
                    <a:cubicBezTo>
                      <a:pt x="1275099" y="1193142"/>
                      <a:pt x="1234296" y="1186687"/>
                      <a:pt x="1213111" y="1157540"/>
                    </a:cubicBezTo>
                    <a:lnTo>
                      <a:pt x="944828" y="788421"/>
                    </a:lnTo>
                    <a:lnTo>
                      <a:pt x="1062249" y="1490170"/>
                    </a:lnTo>
                    <a:lnTo>
                      <a:pt x="869307" y="1490170"/>
                    </a:lnTo>
                    <a:lnTo>
                      <a:pt x="869307" y="1949353"/>
                    </a:lnTo>
                    <a:cubicBezTo>
                      <a:pt x="869307" y="1995544"/>
                      <a:pt x="831862" y="2032989"/>
                      <a:pt x="785671" y="2032989"/>
                    </a:cubicBezTo>
                    <a:cubicBezTo>
                      <a:pt x="739480" y="2032989"/>
                      <a:pt x="702035" y="1995544"/>
                      <a:pt x="702035" y="1949353"/>
                    </a:cubicBezTo>
                    <a:lnTo>
                      <a:pt x="702035" y="1490170"/>
                    </a:lnTo>
                    <a:lnTo>
                      <a:pt x="615585" y="1490170"/>
                    </a:lnTo>
                    <a:lnTo>
                      <a:pt x="615585" y="1949353"/>
                    </a:lnTo>
                    <a:cubicBezTo>
                      <a:pt x="615585" y="1995544"/>
                      <a:pt x="578140" y="2032989"/>
                      <a:pt x="531949" y="2032989"/>
                    </a:cubicBezTo>
                    <a:cubicBezTo>
                      <a:pt x="485758" y="2032989"/>
                      <a:pt x="448313" y="1995544"/>
                      <a:pt x="448313" y="1949353"/>
                    </a:cubicBezTo>
                    <a:lnTo>
                      <a:pt x="448313" y="1490170"/>
                    </a:lnTo>
                    <a:lnTo>
                      <a:pt x="276875" y="1490170"/>
                    </a:lnTo>
                    <a:lnTo>
                      <a:pt x="396699" y="774058"/>
                    </a:lnTo>
                    <a:lnTo>
                      <a:pt x="118023" y="1157477"/>
                    </a:lnTo>
                    <a:cubicBezTo>
                      <a:pt x="96838" y="1186624"/>
                      <a:pt x="56035" y="1193079"/>
                      <a:pt x="26888" y="1171895"/>
                    </a:cubicBezTo>
                    <a:lnTo>
                      <a:pt x="26889" y="1171894"/>
                    </a:lnTo>
                    <a:cubicBezTo>
                      <a:pt x="-2258" y="1150709"/>
                      <a:pt x="-8714" y="1109906"/>
                      <a:pt x="12471" y="1080759"/>
                    </a:cubicBezTo>
                    <a:lnTo>
                      <a:pt x="400017" y="547549"/>
                    </a:lnTo>
                    <a:lnTo>
                      <a:pt x="416134" y="532742"/>
                    </a:lnTo>
                    <a:lnTo>
                      <a:pt x="427570" y="515779"/>
                    </a:lnTo>
                    <a:cubicBezTo>
                      <a:pt x="443646" y="499704"/>
                      <a:pt x="465854" y="489761"/>
                      <a:pt x="490384" y="489761"/>
                    </a:cubicBezTo>
                    <a:close/>
                    <a:moveTo>
                      <a:pt x="667983" y="0"/>
                    </a:moveTo>
                    <a:cubicBezTo>
                      <a:pt x="789494" y="0"/>
                      <a:pt x="887999" y="98505"/>
                      <a:pt x="887999" y="220016"/>
                    </a:cubicBezTo>
                    <a:cubicBezTo>
                      <a:pt x="887999" y="341527"/>
                      <a:pt x="789494" y="440032"/>
                      <a:pt x="667983" y="440032"/>
                    </a:cubicBezTo>
                    <a:cubicBezTo>
                      <a:pt x="546472" y="440032"/>
                      <a:pt x="447967" y="341527"/>
                      <a:pt x="447967" y="220016"/>
                    </a:cubicBezTo>
                    <a:cubicBezTo>
                      <a:pt x="447967" y="98505"/>
                      <a:pt x="546472" y="0"/>
                      <a:pt x="667983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6" name="자유형: 도형 10">
                <a:extLst>
                  <a:ext uri="{FF2B5EF4-FFF2-40B4-BE49-F238E27FC236}">
                    <a16:creationId xmlns:a16="http://schemas.microsoft.com/office/drawing/2014/main" id="{0C562AE3-DF2E-521B-ECB2-8B16F53B529E}"/>
                  </a:ext>
                </a:extLst>
              </p:cNvPr>
              <p:cNvSpPr/>
              <p:nvPr/>
            </p:nvSpPr>
            <p:spPr>
              <a:xfrm rot="18786466">
                <a:off x="5309457" y="3509128"/>
                <a:ext cx="905823" cy="1009484"/>
              </a:xfrm>
              <a:custGeom>
                <a:avLst/>
                <a:gdLst>
                  <a:gd name="connsiteX0" fmla="*/ 520250 w 905823"/>
                  <a:gd name="connsiteY0" fmla="*/ 22937 h 1009484"/>
                  <a:gd name="connsiteX1" fmla="*/ 532016 w 905823"/>
                  <a:gd name="connsiteY1" fmla="*/ 45038 h 1009484"/>
                  <a:gd name="connsiteX2" fmla="*/ 607213 w 905823"/>
                  <a:gd name="connsiteY2" fmla="*/ 297014 h 1009484"/>
                  <a:gd name="connsiteX3" fmla="*/ 612927 w 905823"/>
                  <a:gd name="connsiteY3" fmla="*/ 301087 h 1009484"/>
                  <a:gd name="connsiteX4" fmla="*/ 745042 w 905823"/>
                  <a:gd name="connsiteY4" fmla="*/ 442230 h 1009484"/>
                  <a:gd name="connsiteX5" fmla="*/ 758062 w 905823"/>
                  <a:gd name="connsiteY5" fmla="*/ 476855 h 1009484"/>
                  <a:gd name="connsiteX6" fmla="*/ 756584 w 905823"/>
                  <a:gd name="connsiteY6" fmla="*/ 480114 h 1009484"/>
                  <a:gd name="connsiteX7" fmla="*/ 756687 w 905823"/>
                  <a:gd name="connsiteY7" fmla="*/ 480267 h 1009484"/>
                  <a:gd name="connsiteX8" fmla="*/ 761643 w 905823"/>
                  <a:gd name="connsiteY8" fmla="*/ 504811 h 1009484"/>
                  <a:gd name="connsiteX9" fmla="*/ 761643 w 905823"/>
                  <a:gd name="connsiteY9" fmla="*/ 808354 h 1009484"/>
                  <a:gd name="connsiteX10" fmla="*/ 698589 w 905823"/>
                  <a:gd name="connsiteY10" fmla="*/ 871408 h 1009484"/>
                  <a:gd name="connsiteX11" fmla="*/ 635535 w 905823"/>
                  <a:gd name="connsiteY11" fmla="*/ 808354 h 1009484"/>
                  <a:gd name="connsiteX12" fmla="*/ 635535 w 905823"/>
                  <a:gd name="connsiteY12" fmla="*/ 625967 h 1009484"/>
                  <a:gd name="connsiteX13" fmla="*/ 392922 w 905823"/>
                  <a:gd name="connsiteY13" fmla="*/ 933213 h 1009484"/>
                  <a:gd name="connsiteX14" fmla="*/ 321182 w 905823"/>
                  <a:gd name="connsiteY14" fmla="*/ 856571 h 1009484"/>
                  <a:gd name="connsiteX15" fmla="*/ 170943 w 905823"/>
                  <a:gd name="connsiteY15" fmla="*/ 997201 h 1009484"/>
                  <a:gd name="connsiteX16" fmla="*/ 106623 w 905823"/>
                  <a:gd name="connsiteY16" fmla="*/ 995076 h 1009484"/>
                  <a:gd name="connsiteX17" fmla="*/ 108748 w 905823"/>
                  <a:gd name="connsiteY17" fmla="*/ 930756 h 1009484"/>
                  <a:gd name="connsiteX18" fmla="*/ 258987 w 905823"/>
                  <a:gd name="connsiteY18" fmla="*/ 790126 h 1009484"/>
                  <a:gd name="connsiteX19" fmla="*/ 226842 w 905823"/>
                  <a:gd name="connsiteY19" fmla="*/ 755785 h 1009484"/>
                  <a:gd name="connsiteX20" fmla="*/ 76603 w 905823"/>
                  <a:gd name="connsiteY20" fmla="*/ 896414 h 1009484"/>
                  <a:gd name="connsiteX21" fmla="*/ 12283 w 905823"/>
                  <a:gd name="connsiteY21" fmla="*/ 894289 h 1009484"/>
                  <a:gd name="connsiteX22" fmla="*/ 14408 w 905823"/>
                  <a:gd name="connsiteY22" fmla="*/ 829969 h 1009484"/>
                  <a:gd name="connsiteX23" fmla="*/ 164647 w 905823"/>
                  <a:gd name="connsiteY23" fmla="*/ 689340 h 1009484"/>
                  <a:gd name="connsiteX24" fmla="*/ 100902 w 905823"/>
                  <a:gd name="connsiteY24" fmla="*/ 621239 h 1009484"/>
                  <a:gd name="connsiteX25" fmla="*/ 474879 w 905823"/>
                  <a:gd name="connsiteY25" fmla="*/ 364102 h 1009484"/>
                  <a:gd name="connsiteX26" fmla="*/ 491099 w 905823"/>
                  <a:gd name="connsiteY26" fmla="*/ 348919 h 1009484"/>
                  <a:gd name="connsiteX27" fmla="*/ 411175 w 905823"/>
                  <a:gd name="connsiteY27" fmla="*/ 81101 h 1009484"/>
                  <a:gd name="connsiteX28" fmla="*/ 453564 w 905823"/>
                  <a:gd name="connsiteY28" fmla="*/ 2649 h 1009484"/>
                  <a:gd name="connsiteX29" fmla="*/ 520250 w 905823"/>
                  <a:gd name="connsiteY29" fmla="*/ 22937 h 1009484"/>
                  <a:gd name="connsiteX30" fmla="*/ 873510 w 905823"/>
                  <a:gd name="connsiteY30" fmla="*/ 189531 h 1009484"/>
                  <a:gd name="connsiteX31" fmla="*/ 867920 w 905823"/>
                  <a:gd name="connsiteY31" fmla="*/ 358734 h 1009484"/>
                  <a:gd name="connsiteX32" fmla="*/ 698716 w 905823"/>
                  <a:gd name="connsiteY32" fmla="*/ 353144 h 1009484"/>
                  <a:gd name="connsiteX33" fmla="*/ 704307 w 905823"/>
                  <a:gd name="connsiteY33" fmla="*/ 183941 h 1009484"/>
                  <a:gd name="connsiteX34" fmla="*/ 873510 w 905823"/>
                  <a:gd name="connsiteY34" fmla="*/ 189531 h 100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5823" h="1009484">
                    <a:moveTo>
                      <a:pt x="520250" y="22937"/>
                    </a:moveTo>
                    <a:cubicBezTo>
                      <a:pt x="525464" y="29253"/>
                      <a:pt x="529527" y="36696"/>
                      <a:pt x="532016" y="45038"/>
                    </a:cubicBezTo>
                    <a:lnTo>
                      <a:pt x="607213" y="297014"/>
                    </a:lnTo>
                    <a:lnTo>
                      <a:pt x="612927" y="301087"/>
                    </a:lnTo>
                    <a:lnTo>
                      <a:pt x="745042" y="442230"/>
                    </a:lnTo>
                    <a:cubicBezTo>
                      <a:pt x="754163" y="451974"/>
                      <a:pt x="758471" y="464493"/>
                      <a:pt x="758062" y="476855"/>
                    </a:cubicBezTo>
                    <a:lnTo>
                      <a:pt x="756584" y="480114"/>
                    </a:lnTo>
                    <a:lnTo>
                      <a:pt x="756687" y="480267"/>
                    </a:lnTo>
                    <a:cubicBezTo>
                      <a:pt x="759878" y="487811"/>
                      <a:pt x="761643" y="496105"/>
                      <a:pt x="761643" y="504811"/>
                    </a:cubicBezTo>
                    <a:lnTo>
                      <a:pt x="761643" y="808354"/>
                    </a:lnTo>
                    <a:cubicBezTo>
                      <a:pt x="761643" y="843178"/>
                      <a:pt x="733413" y="871408"/>
                      <a:pt x="698589" y="871408"/>
                    </a:cubicBezTo>
                    <a:cubicBezTo>
                      <a:pt x="663765" y="871408"/>
                      <a:pt x="635535" y="843178"/>
                      <a:pt x="635535" y="808354"/>
                    </a:cubicBezTo>
                    <a:lnTo>
                      <a:pt x="635535" y="625967"/>
                    </a:lnTo>
                    <a:lnTo>
                      <a:pt x="392922" y="933213"/>
                    </a:lnTo>
                    <a:lnTo>
                      <a:pt x="321182" y="856571"/>
                    </a:lnTo>
                    <a:lnTo>
                      <a:pt x="170943" y="997201"/>
                    </a:lnTo>
                    <a:cubicBezTo>
                      <a:pt x="152595" y="1014375"/>
                      <a:pt x="123797" y="1013424"/>
                      <a:pt x="106623" y="995076"/>
                    </a:cubicBezTo>
                    <a:cubicBezTo>
                      <a:pt x="89448" y="976727"/>
                      <a:pt x="90400" y="947930"/>
                      <a:pt x="108748" y="930756"/>
                    </a:cubicBezTo>
                    <a:lnTo>
                      <a:pt x="258987" y="790126"/>
                    </a:lnTo>
                    <a:lnTo>
                      <a:pt x="226842" y="755785"/>
                    </a:lnTo>
                    <a:lnTo>
                      <a:pt x="76603" y="896414"/>
                    </a:lnTo>
                    <a:cubicBezTo>
                      <a:pt x="58255" y="913589"/>
                      <a:pt x="29458" y="912638"/>
                      <a:pt x="12283" y="894289"/>
                    </a:cubicBezTo>
                    <a:cubicBezTo>
                      <a:pt x="-4891" y="875941"/>
                      <a:pt x="-3940" y="847144"/>
                      <a:pt x="14408" y="829969"/>
                    </a:cubicBezTo>
                    <a:lnTo>
                      <a:pt x="164647" y="689340"/>
                    </a:lnTo>
                    <a:lnTo>
                      <a:pt x="100902" y="621239"/>
                    </a:lnTo>
                    <a:lnTo>
                      <a:pt x="474879" y="364102"/>
                    </a:lnTo>
                    <a:lnTo>
                      <a:pt x="491099" y="348919"/>
                    </a:lnTo>
                    <a:lnTo>
                      <a:pt x="411175" y="81101"/>
                    </a:lnTo>
                    <a:cubicBezTo>
                      <a:pt x="401216" y="47731"/>
                      <a:pt x="420195" y="12607"/>
                      <a:pt x="453564" y="2649"/>
                    </a:cubicBezTo>
                    <a:cubicBezTo>
                      <a:pt x="478592" y="-4820"/>
                      <a:pt x="504606" y="3988"/>
                      <a:pt x="520250" y="22937"/>
                    </a:cubicBezTo>
                    <a:close/>
                    <a:moveTo>
                      <a:pt x="873510" y="189531"/>
                    </a:moveTo>
                    <a:cubicBezTo>
                      <a:pt x="918690" y="237799"/>
                      <a:pt x="916187" y="313554"/>
                      <a:pt x="867920" y="358734"/>
                    </a:cubicBezTo>
                    <a:cubicBezTo>
                      <a:pt x="819652" y="403915"/>
                      <a:pt x="743897" y="401412"/>
                      <a:pt x="698716" y="353144"/>
                    </a:cubicBezTo>
                    <a:cubicBezTo>
                      <a:pt x="653536" y="304876"/>
                      <a:pt x="656039" y="229122"/>
                      <a:pt x="704307" y="183941"/>
                    </a:cubicBezTo>
                    <a:cubicBezTo>
                      <a:pt x="752574" y="138761"/>
                      <a:pt x="828329" y="141263"/>
                      <a:pt x="873510" y="189531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8" name="자유형: 도형 11">
                <a:extLst>
                  <a:ext uri="{FF2B5EF4-FFF2-40B4-BE49-F238E27FC236}">
                    <a16:creationId xmlns:a16="http://schemas.microsoft.com/office/drawing/2014/main" id="{B32AD477-7052-1EF5-3C18-5CC543899695}"/>
                  </a:ext>
                </a:extLst>
              </p:cNvPr>
              <p:cNvSpPr/>
              <p:nvPr/>
            </p:nvSpPr>
            <p:spPr>
              <a:xfrm>
                <a:off x="6121718" y="3442688"/>
                <a:ext cx="756138" cy="1150128"/>
              </a:xfrm>
              <a:custGeom>
                <a:avLst/>
                <a:gdLst>
                  <a:gd name="connsiteX0" fmla="*/ 703646 w 756138"/>
                  <a:gd name="connsiteY0" fmla="*/ 231767 h 1150128"/>
                  <a:gd name="connsiteX1" fmla="*/ 740100 w 756138"/>
                  <a:gd name="connsiteY1" fmla="*/ 245573 h 1150128"/>
                  <a:gd name="connsiteX2" fmla="*/ 742308 w 756138"/>
                  <a:gd name="connsiteY2" fmla="*/ 317565 h 1150128"/>
                  <a:gd name="connsiteX3" fmla="*/ 631935 w 756138"/>
                  <a:gd name="connsiteY3" fmla="*/ 434922 h 1150128"/>
                  <a:gd name="connsiteX4" fmla="*/ 596397 w 756138"/>
                  <a:gd name="connsiteY4" fmla="*/ 450936 h 1150128"/>
                  <a:gd name="connsiteX5" fmla="*/ 579375 w 756138"/>
                  <a:gd name="connsiteY5" fmla="*/ 444490 h 1150128"/>
                  <a:gd name="connsiteX6" fmla="*/ 555940 w 756138"/>
                  <a:gd name="connsiteY6" fmla="*/ 442342 h 1150128"/>
                  <a:gd name="connsiteX7" fmla="*/ 475242 w 756138"/>
                  <a:gd name="connsiteY7" fmla="*/ 399911 h 1150128"/>
                  <a:gd name="connsiteX8" fmla="*/ 475242 w 756138"/>
                  <a:gd name="connsiteY8" fmla="*/ 640649 h 1150128"/>
                  <a:gd name="connsiteX9" fmla="*/ 476465 w 756138"/>
                  <a:gd name="connsiteY9" fmla="*/ 643939 h 1150128"/>
                  <a:gd name="connsiteX10" fmla="*/ 545057 w 756138"/>
                  <a:gd name="connsiteY10" fmla="*/ 1078096 h 1150128"/>
                  <a:gd name="connsiteX11" fmla="*/ 493241 w 756138"/>
                  <a:gd name="connsiteY11" fmla="*/ 1149356 h 1150128"/>
                  <a:gd name="connsiteX12" fmla="*/ 421981 w 756138"/>
                  <a:gd name="connsiteY12" fmla="*/ 1097540 h 1150128"/>
                  <a:gd name="connsiteX13" fmla="*/ 363824 w 756138"/>
                  <a:gd name="connsiteY13" fmla="*/ 729427 h 1150128"/>
                  <a:gd name="connsiteX14" fmla="*/ 302844 w 756138"/>
                  <a:gd name="connsiteY14" fmla="*/ 729427 h 1150128"/>
                  <a:gd name="connsiteX15" fmla="*/ 244686 w 756138"/>
                  <a:gd name="connsiteY15" fmla="*/ 1097540 h 1150128"/>
                  <a:gd name="connsiteX16" fmla="*/ 173426 w 756138"/>
                  <a:gd name="connsiteY16" fmla="*/ 1149356 h 1150128"/>
                  <a:gd name="connsiteX17" fmla="*/ 121610 w 756138"/>
                  <a:gd name="connsiteY17" fmla="*/ 1078096 h 1150128"/>
                  <a:gd name="connsiteX18" fmla="*/ 182740 w 756138"/>
                  <a:gd name="connsiteY18" fmla="*/ 691167 h 1150128"/>
                  <a:gd name="connsiteX19" fmla="*/ 180549 w 756138"/>
                  <a:gd name="connsiteY19" fmla="*/ 680311 h 1150128"/>
                  <a:gd name="connsiteX20" fmla="*/ 180549 w 756138"/>
                  <a:gd name="connsiteY20" fmla="*/ 503991 h 1150128"/>
                  <a:gd name="connsiteX21" fmla="*/ 94681 w 756138"/>
                  <a:gd name="connsiteY21" fmla="*/ 648008 h 1150128"/>
                  <a:gd name="connsiteX22" fmla="*/ 24855 w 756138"/>
                  <a:gd name="connsiteY22" fmla="*/ 665671 h 1150128"/>
                  <a:gd name="connsiteX23" fmla="*/ 24856 w 756138"/>
                  <a:gd name="connsiteY23" fmla="*/ 665670 h 1150128"/>
                  <a:gd name="connsiteX24" fmla="*/ 7193 w 756138"/>
                  <a:gd name="connsiteY24" fmla="*/ 595844 h 1150128"/>
                  <a:gd name="connsiteX25" fmla="*/ 178625 w 756138"/>
                  <a:gd name="connsiteY25" fmla="*/ 308316 h 1150128"/>
                  <a:gd name="connsiteX26" fmla="*/ 183645 w 756138"/>
                  <a:gd name="connsiteY26" fmla="*/ 304575 h 1150128"/>
                  <a:gd name="connsiteX27" fmla="*/ 184409 w 756138"/>
                  <a:gd name="connsiteY27" fmla="*/ 300795 h 1150128"/>
                  <a:gd name="connsiteX28" fmla="*/ 229665 w 756138"/>
                  <a:gd name="connsiteY28" fmla="*/ 270797 h 1150128"/>
                  <a:gd name="connsiteX29" fmla="*/ 426126 w 756138"/>
                  <a:gd name="connsiteY29" fmla="*/ 270797 h 1150128"/>
                  <a:gd name="connsiteX30" fmla="*/ 436168 w 756138"/>
                  <a:gd name="connsiteY30" fmla="*/ 274957 h 1150128"/>
                  <a:gd name="connsiteX31" fmla="*/ 460750 w 756138"/>
                  <a:gd name="connsiteY31" fmla="*/ 277209 h 1150128"/>
                  <a:gd name="connsiteX32" fmla="*/ 580977 w 756138"/>
                  <a:gd name="connsiteY32" fmla="*/ 340426 h 1150128"/>
                  <a:gd name="connsiteX33" fmla="*/ 668108 w 756138"/>
                  <a:gd name="connsiteY33" fmla="*/ 247781 h 1150128"/>
                  <a:gd name="connsiteX34" fmla="*/ 703646 w 756138"/>
                  <a:gd name="connsiteY34" fmla="*/ 231767 h 1150128"/>
                  <a:gd name="connsiteX35" fmla="*/ 327862 w 756138"/>
                  <a:gd name="connsiteY35" fmla="*/ 0 h 1150128"/>
                  <a:gd name="connsiteX36" fmla="*/ 449512 w 756138"/>
                  <a:gd name="connsiteY36" fmla="*/ 121651 h 1150128"/>
                  <a:gd name="connsiteX37" fmla="*/ 327862 w 756138"/>
                  <a:gd name="connsiteY37" fmla="*/ 243302 h 1150128"/>
                  <a:gd name="connsiteX38" fmla="*/ 206212 w 756138"/>
                  <a:gd name="connsiteY38" fmla="*/ 121651 h 1150128"/>
                  <a:gd name="connsiteX39" fmla="*/ 327862 w 756138"/>
                  <a:gd name="connsiteY39" fmla="*/ 0 h 11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6138" h="1150128">
                    <a:moveTo>
                      <a:pt x="703646" y="231767"/>
                    </a:moveTo>
                    <a:cubicBezTo>
                      <a:pt x="716674" y="231367"/>
                      <a:pt x="729855" y="235938"/>
                      <a:pt x="740100" y="245573"/>
                    </a:cubicBezTo>
                    <a:cubicBezTo>
                      <a:pt x="760590" y="264843"/>
                      <a:pt x="761578" y="297075"/>
                      <a:pt x="742308" y="317565"/>
                    </a:cubicBezTo>
                    <a:cubicBezTo>
                      <a:pt x="705517" y="356684"/>
                      <a:pt x="668726" y="395802"/>
                      <a:pt x="631935" y="434922"/>
                    </a:cubicBezTo>
                    <a:cubicBezTo>
                      <a:pt x="622300" y="445167"/>
                      <a:pt x="609424" y="450537"/>
                      <a:pt x="596397" y="450936"/>
                    </a:cubicBezTo>
                    <a:lnTo>
                      <a:pt x="579375" y="444490"/>
                    </a:lnTo>
                    <a:lnTo>
                      <a:pt x="555940" y="442342"/>
                    </a:lnTo>
                    <a:lnTo>
                      <a:pt x="475242" y="399911"/>
                    </a:lnTo>
                    <a:lnTo>
                      <a:pt x="475242" y="640649"/>
                    </a:lnTo>
                    <a:lnTo>
                      <a:pt x="476465" y="643939"/>
                    </a:lnTo>
                    <a:lnTo>
                      <a:pt x="545057" y="1078096"/>
                    </a:lnTo>
                    <a:cubicBezTo>
                      <a:pt x="550426" y="1112082"/>
                      <a:pt x="527228" y="1143986"/>
                      <a:pt x="493241" y="1149356"/>
                    </a:cubicBezTo>
                    <a:cubicBezTo>
                      <a:pt x="459255" y="1154725"/>
                      <a:pt x="427351" y="1131526"/>
                      <a:pt x="421981" y="1097540"/>
                    </a:cubicBezTo>
                    <a:lnTo>
                      <a:pt x="363824" y="729427"/>
                    </a:lnTo>
                    <a:lnTo>
                      <a:pt x="302844" y="729427"/>
                    </a:lnTo>
                    <a:lnTo>
                      <a:pt x="244686" y="1097540"/>
                    </a:lnTo>
                    <a:cubicBezTo>
                      <a:pt x="239317" y="1131526"/>
                      <a:pt x="207413" y="1154725"/>
                      <a:pt x="173426" y="1149356"/>
                    </a:cubicBezTo>
                    <a:cubicBezTo>
                      <a:pt x="139439" y="1143986"/>
                      <a:pt x="116241" y="1112082"/>
                      <a:pt x="121610" y="1078096"/>
                    </a:cubicBezTo>
                    <a:lnTo>
                      <a:pt x="182740" y="691167"/>
                    </a:lnTo>
                    <a:lnTo>
                      <a:pt x="180549" y="680311"/>
                    </a:lnTo>
                    <a:lnTo>
                      <a:pt x="180549" y="503991"/>
                    </a:lnTo>
                    <a:lnTo>
                      <a:pt x="94681" y="648008"/>
                    </a:lnTo>
                    <a:cubicBezTo>
                      <a:pt x="80276" y="672167"/>
                      <a:pt x="49014" y="680075"/>
                      <a:pt x="24855" y="665671"/>
                    </a:cubicBezTo>
                    <a:lnTo>
                      <a:pt x="24856" y="665670"/>
                    </a:lnTo>
                    <a:cubicBezTo>
                      <a:pt x="696" y="651266"/>
                      <a:pt x="-7212" y="620003"/>
                      <a:pt x="7193" y="595844"/>
                    </a:cubicBezTo>
                    <a:lnTo>
                      <a:pt x="178625" y="308316"/>
                    </a:lnTo>
                    <a:lnTo>
                      <a:pt x="183645" y="304575"/>
                    </a:lnTo>
                    <a:lnTo>
                      <a:pt x="184409" y="300795"/>
                    </a:lnTo>
                    <a:cubicBezTo>
                      <a:pt x="191865" y="283167"/>
                      <a:pt x="209321" y="270797"/>
                      <a:pt x="229665" y="270797"/>
                    </a:cubicBezTo>
                    <a:lnTo>
                      <a:pt x="426126" y="270797"/>
                    </a:lnTo>
                    <a:lnTo>
                      <a:pt x="436168" y="274957"/>
                    </a:lnTo>
                    <a:lnTo>
                      <a:pt x="460750" y="277209"/>
                    </a:lnTo>
                    <a:lnTo>
                      <a:pt x="580977" y="340426"/>
                    </a:lnTo>
                    <a:lnTo>
                      <a:pt x="668108" y="247781"/>
                    </a:lnTo>
                    <a:cubicBezTo>
                      <a:pt x="677743" y="237536"/>
                      <a:pt x="690618" y="232166"/>
                      <a:pt x="703646" y="231767"/>
                    </a:cubicBezTo>
                    <a:close/>
                    <a:moveTo>
                      <a:pt x="327862" y="0"/>
                    </a:moveTo>
                    <a:cubicBezTo>
                      <a:pt x="395047" y="0"/>
                      <a:pt x="449512" y="54465"/>
                      <a:pt x="449512" y="121651"/>
                    </a:cubicBezTo>
                    <a:cubicBezTo>
                      <a:pt x="449512" y="188837"/>
                      <a:pt x="395047" y="243302"/>
                      <a:pt x="327862" y="243302"/>
                    </a:cubicBezTo>
                    <a:cubicBezTo>
                      <a:pt x="260677" y="243302"/>
                      <a:pt x="206212" y="188837"/>
                      <a:pt x="206212" y="121651"/>
                    </a:cubicBezTo>
                    <a:cubicBezTo>
                      <a:pt x="206212" y="54465"/>
                      <a:pt x="260677" y="0"/>
                      <a:pt x="327862" y="0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  <p:sp>
            <p:nvSpPr>
              <p:cNvPr id="9" name="자유형: 도형 12">
                <a:extLst>
                  <a:ext uri="{FF2B5EF4-FFF2-40B4-BE49-F238E27FC236}">
                    <a16:creationId xmlns:a16="http://schemas.microsoft.com/office/drawing/2014/main" id="{78AFB036-D5EC-9108-5927-A423B897A4A9}"/>
                  </a:ext>
                </a:extLst>
              </p:cNvPr>
              <p:cNvSpPr/>
              <p:nvPr/>
            </p:nvSpPr>
            <p:spPr>
              <a:xfrm rot="21207485">
                <a:off x="4267596" y="2538419"/>
                <a:ext cx="1179231" cy="2072872"/>
              </a:xfrm>
              <a:custGeom>
                <a:avLst/>
                <a:gdLst>
                  <a:gd name="connsiteX0" fmla="*/ 489510 w 1179231"/>
                  <a:gd name="connsiteY0" fmla="*/ 467977 h 2072872"/>
                  <a:gd name="connsiteX1" fmla="*/ 831997 w 1179231"/>
                  <a:gd name="connsiteY1" fmla="*/ 507252 h 2072872"/>
                  <a:gd name="connsiteX2" fmla="*/ 889667 w 1179231"/>
                  <a:gd name="connsiteY2" fmla="*/ 539274 h 2072872"/>
                  <a:gd name="connsiteX3" fmla="*/ 891784 w 1179231"/>
                  <a:gd name="connsiteY3" fmla="*/ 543351 h 2072872"/>
                  <a:gd name="connsiteX4" fmla="*/ 896055 w 1179231"/>
                  <a:gd name="connsiteY4" fmla="*/ 545994 h 2072872"/>
                  <a:gd name="connsiteX5" fmla="*/ 916077 w 1179231"/>
                  <a:gd name="connsiteY5" fmla="*/ 573881 h 2072872"/>
                  <a:gd name="connsiteX6" fmla="*/ 1171574 w 1179231"/>
                  <a:gd name="connsiteY6" fmla="*/ 1140728 h 2072872"/>
                  <a:gd name="connsiteX7" fmla="*/ 1128281 w 1179231"/>
                  <a:gd name="connsiteY7" fmla="*/ 1255072 h 2072872"/>
                  <a:gd name="connsiteX8" fmla="*/ 1128283 w 1179231"/>
                  <a:gd name="connsiteY8" fmla="*/ 1255072 h 2072872"/>
                  <a:gd name="connsiteX9" fmla="*/ 1013940 w 1179231"/>
                  <a:gd name="connsiteY9" fmla="*/ 1211780 h 2072872"/>
                  <a:gd name="connsiteX10" fmla="*/ 873648 w 1179231"/>
                  <a:gd name="connsiteY10" fmla="*/ 900528 h 2072872"/>
                  <a:gd name="connsiteX11" fmla="*/ 839326 w 1179231"/>
                  <a:gd name="connsiteY11" fmla="*/ 1199820 h 2072872"/>
                  <a:gd name="connsiteX12" fmla="*/ 839325 w 1179231"/>
                  <a:gd name="connsiteY12" fmla="*/ 1960194 h 2072872"/>
                  <a:gd name="connsiteX13" fmla="*/ 726647 w 1179231"/>
                  <a:gd name="connsiteY13" fmla="*/ 2072872 h 2072872"/>
                  <a:gd name="connsiteX14" fmla="*/ 726648 w 1179231"/>
                  <a:gd name="connsiteY14" fmla="*/ 2072871 h 2072872"/>
                  <a:gd name="connsiteX15" fmla="*/ 613970 w 1179231"/>
                  <a:gd name="connsiteY15" fmla="*/ 1960193 h 2072872"/>
                  <a:gd name="connsiteX16" fmla="*/ 613970 w 1179231"/>
                  <a:gd name="connsiteY16" fmla="*/ 1281464 h 2072872"/>
                  <a:gd name="connsiteX17" fmla="*/ 532651 w 1179231"/>
                  <a:gd name="connsiteY17" fmla="*/ 1272139 h 2072872"/>
                  <a:gd name="connsiteX18" fmla="*/ 379003 w 1179231"/>
                  <a:gd name="connsiteY18" fmla="*/ 1933246 h 2072872"/>
                  <a:gd name="connsiteX19" fmla="*/ 243743 w 1179231"/>
                  <a:gd name="connsiteY19" fmla="*/ 2017491 h 2072872"/>
                  <a:gd name="connsiteX20" fmla="*/ 243744 w 1179231"/>
                  <a:gd name="connsiteY20" fmla="*/ 2017492 h 2072872"/>
                  <a:gd name="connsiteX21" fmla="*/ 159499 w 1179231"/>
                  <a:gd name="connsiteY21" fmla="*/ 1882232 h 2072872"/>
                  <a:gd name="connsiteX22" fmla="*/ 324260 w 1179231"/>
                  <a:gd name="connsiteY22" fmla="*/ 1173301 h 2072872"/>
                  <a:gd name="connsiteX23" fmla="*/ 323244 w 1179231"/>
                  <a:gd name="connsiteY23" fmla="*/ 1161375 h 2072872"/>
                  <a:gd name="connsiteX24" fmla="*/ 359173 w 1179231"/>
                  <a:gd name="connsiteY24" fmla="*/ 848067 h 2072872"/>
                  <a:gd name="connsiteX25" fmla="*/ 155186 w 1179231"/>
                  <a:gd name="connsiteY25" fmla="*/ 1115387 h 2072872"/>
                  <a:gd name="connsiteX26" fmla="*/ 34011 w 1179231"/>
                  <a:gd name="connsiteY26" fmla="*/ 1131670 h 2072872"/>
                  <a:gd name="connsiteX27" fmla="*/ 34013 w 1179231"/>
                  <a:gd name="connsiteY27" fmla="*/ 1131670 h 2072872"/>
                  <a:gd name="connsiteX28" fmla="*/ 17729 w 1179231"/>
                  <a:gd name="connsiteY28" fmla="*/ 1010495 h 2072872"/>
                  <a:gd name="connsiteX29" fmla="*/ 391870 w 1179231"/>
                  <a:gd name="connsiteY29" fmla="*/ 520191 h 2072872"/>
                  <a:gd name="connsiteX30" fmla="*/ 412160 w 1179231"/>
                  <a:gd name="connsiteY30" fmla="*/ 502403 h 2072872"/>
                  <a:gd name="connsiteX31" fmla="*/ 426089 w 1179231"/>
                  <a:gd name="connsiteY31" fmla="*/ 486112 h 2072872"/>
                  <a:gd name="connsiteX32" fmla="*/ 489510 w 1179231"/>
                  <a:gd name="connsiteY32" fmla="*/ 467977 h 2072872"/>
                  <a:gd name="connsiteX33" fmla="*/ 720120 w 1179231"/>
                  <a:gd name="connsiteY33" fmla="*/ 1452 h 2072872"/>
                  <a:gd name="connsiteX34" fmla="*/ 913637 w 1179231"/>
                  <a:gd name="connsiteY34" fmla="*/ 245101 h 2072872"/>
                  <a:gd name="connsiteX35" fmla="*/ 669987 w 1179231"/>
                  <a:gd name="connsiteY35" fmla="*/ 438618 h 2072872"/>
                  <a:gd name="connsiteX36" fmla="*/ 476470 w 1179231"/>
                  <a:gd name="connsiteY36" fmla="*/ 194969 h 2072872"/>
                  <a:gd name="connsiteX37" fmla="*/ 720120 w 1179231"/>
                  <a:gd name="connsiteY37" fmla="*/ 1452 h 207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79231" h="2072872">
                    <a:moveTo>
                      <a:pt x="489510" y="467977"/>
                    </a:moveTo>
                    <a:lnTo>
                      <a:pt x="831997" y="507252"/>
                    </a:lnTo>
                    <a:cubicBezTo>
                      <a:pt x="855642" y="509964"/>
                      <a:pt x="875949" y="522002"/>
                      <a:pt x="889667" y="539274"/>
                    </a:cubicBezTo>
                    <a:lnTo>
                      <a:pt x="891784" y="543351"/>
                    </a:lnTo>
                    <a:lnTo>
                      <a:pt x="896055" y="545994"/>
                    </a:lnTo>
                    <a:cubicBezTo>
                      <a:pt x="904293" y="553626"/>
                      <a:pt x="911172" y="562999"/>
                      <a:pt x="916077" y="573881"/>
                    </a:cubicBezTo>
                    <a:lnTo>
                      <a:pt x="1171574" y="1140728"/>
                    </a:lnTo>
                    <a:cubicBezTo>
                      <a:pt x="1191194" y="1184258"/>
                      <a:pt x="1171811" y="1235451"/>
                      <a:pt x="1128281" y="1255072"/>
                    </a:cubicBezTo>
                    <a:lnTo>
                      <a:pt x="1128283" y="1255072"/>
                    </a:lnTo>
                    <a:cubicBezTo>
                      <a:pt x="1084753" y="1274692"/>
                      <a:pt x="1033560" y="1255310"/>
                      <a:pt x="1013940" y="1211780"/>
                    </a:cubicBezTo>
                    <a:lnTo>
                      <a:pt x="873648" y="900528"/>
                    </a:lnTo>
                    <a:lnTo>
                      <a:pt x="839326" y="1199820"/>
                    </a:lnTo>
                    <a:lnTo>
                      <a:pt x="839325" y="1960194"/>
                    </a:lnTo>
                    <a:cubicBezTo>
                      <a:pt x="839325" y="2022424"/>
                      <a:pt x="788877" y="2072872"/>
                      <a:pt x="726647" y="2072872"/>
                    </a:cubicBezTo>
                    <a:lnTo>
                      <a:pt x="726648" y="2072871"/>
                    </a:lnTo>
                    <a:cubicBezTo>
                      <a:pt x="664418" y="2072871"/>
                      <a:pt x="613970" y="2022423"/>
                      <a:pt x="613970" y="1960193"/>
                    </a:cubicBezTo>
                    <a:lnTo>
                      <a:pt x="613970" y="1281464"/>
                    </a:lnTo>
                    <a:lnTo>
                      <a:pt x="532651" y="1272139"/>
                    </a:lnTo>
                    <a:lnTo>
                      <a:pt x="379003" y="1933246"/>
                    </a:lnTo>
                    <a:cubicBezTo>
                      <a:pt x="364916" y="1993860"/>
                      <a:pt x="304357" y="2031578"/>
                      <a:pt x="243743" y="2017491"/>
                    </a:cubicBezTo>
                    <a:lnTo>
                      <a:pt x="243744" y="2017492"/>
                    </a:lnTo>
                    <a:cubicBezTo>
                      <a:pt x="183129" y="2003405"/>
                      <a:pt x="145411" y="1942846"/>
                      <a:pt x="159499" y="1882232"/>
                    </a:cubicBezTo>
                    <a:lnTo>
                      <a:pt x="324260" y="1173301"/>
                    </a:lnTo>
                    <a:lnTo>
                      <a:pt x="323244" y="1161375"/>
                    </a:lnTo>
                    <a:lnTo>
                      <a:pt x="359173" y="848067"/>
                    </a:lnTo>
                    <a:lnTo>
                      <a:pt x="155186" y="1115387"/>
                    </a:lnTo>
                    <a:cubicBezTo>
                      <a:pt x="126221" y="1153345"/>
                      <a:pt x="71969" y="1160635"/>
                      <a:pt x="34011" y="1131670"/>
                    </a:cubicBezTo>
                    <a:lnTo>
                      <a:pt x="34013" y="1131670"/>
                    </a:lnTo>
                    <a:cubicBezTo>
                      <a:pt x="-3946" y="1102705"/>
                      <a:pt x="-11236" y="1048453"/>
                      <a:pt x="17729" y="1010495"/>
                    </a:cubicBezTo>
                    <a:lnTo>
                      <a:pt x="391870" y="520191"/>
                    </a:lnTo>
                    <a:lnTo>
                      <a:pt x="412160" y="502403"/>
                    </a:lnTo>
                    <a:lnTo>
                      <a:pt x="426089" y="486112"/>
                    </a:lnTo>
                    <a:cubicBezTo>
                      <a:pt x="443361" y="472394"/>
                      <a:pt x="465866" y="465265"/>
                      <a:pt x="489510" y="467977"/>
                    </a:cubicBezTo>
                    <a:close/>
                    <a:moveTo>
                      <a:pt x="720120" y="1452"/>
                    </a:moveTo>
                    <a:cubicBezTo>
                      <a:pt x="840840" y="15295"/>
                      <a:pt x="927481" y="124382"/>
                      <a:pt x="913637" y="245101"/>
                    </a:cubicBezTo>
                    <a:cubicBezTo>
                      <a:pt x="899793" y="365821"/>
                      <a:pt x="790707" y="452462"/>
                      <a:pt x="669987" y="438618"/>
                    </a:cubicBezTo>
                    <a:cubicBezTo>
                      <a:pt x="549267" y="424775"/>
                      <a:pt x="462626" y="315688"/>
                      <a:pt x="476470" y="194969"/>
                    </a:cubicBezTo>
                    <a:cubicBezTo>
                      <a:pt x="490314" y="74249"/>
                      <a:pt x="599400" y="-12392"/>
                      <a:pt x="720120" y="1452"/>
                    </a:cubicBezTo>
                    <a:close/>
                  </a:path>
                </a:pathLst>
              </a:custGeom>
              <a:grpFill/>
              <a:ln w="668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dirty="0">
                  <a:solidFill>
                    <a:srgbClr val="918485"/>
                  </a:solidFill>
                </a:endParaRPr>
              </a:p>
            </p:txBody>
          </p:sp>
        </p:grpSp>
        <p:sp>
          <p:nvSpPr>
            <p:cNvPr id="4" name="하트 13">
              <a:extLst>
                <a:ext uri="{FF2B5EF4-FFF2-40B4-BE49-F238E27FC236}">
                  <a16:creationId xmlns:a16="http://schemas.microsoft.com/office/drawing/2014/main" id="{8E0565FB-17CC-3D83-6079-3D77E0FBF9CA}"/>
                </a:ext>
              </a:extLst>
            </p:cNvPr>
            <p:cNvSpPr/>
            <p:nvPr/>
          </p:nvSpPr>
          <p:spPr>
            <a:xfrm>
              <a:off x="4401018" y="1367352"/>
              <a:ext cx="324052" cy="312710"/>
            </a:xfrm>
            <a:prstGeom prst="hear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Google Shape;177;p27">
            <a:extLst>
              <a:ext uri="{FF2B5EF4-FFF2-40B4-BE49-F238E27FC236}">
                <a16:creationId xmlns:a16="http://schemas.microsoft.com/office/drawing/2014/main" id="{EE7EEDB4-57A3-C345-C181-84D55E9A9B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4337" y="3977580"/>
            <a:ext cx="3802957" cy="1058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Anushka Jain – 22200246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Akhilesh Kapoor – 22201803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Disha Shetty - 22200931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eek Modern Business Plan by Slidesgo">
  <a:themeElements>
    <a:clrScheme name="Simple Light">
      <a:dk1>
        <a:srgbClr val="475B4D"/>
      </a:dk1>
      <a:lt1>
        <a:srgbClr val="FFFFFF"/>
      </a:lt1>
      <a:dk2>
        <a:srgbClr val="ACAC9C"/>
      </a:dk2>
      <a:lt2>
        <a:srgbClr val="967653"/>
      </a:lt2>
      <a:accent1>
        <a:srgbClr val="39423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5B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180</Words>
  <Application>Microsoft Office PowerPoint</Application>
  <PresentationFormat>On-screen Show (16:9)</PresentationFormat>
  <Paragraphs>42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Garamond</vt:lpstr>
      <vt:lpstr>Bebas Neue</vt:lpstr>
      <vt:lpstr>Franklin Gothic Book</vt:lpstr>
      <vt:lpstr>Gothic A1</vt:lpstr>
      <vt:lpstr>Arial</vt:lpstr>
      <vt:lpstr>Sleek Modern Business Plan by Slidesgo</vt:lpstr>
      <vt:lpstr>iHealthBuddy</vt:lpstr>
      <vt:lpstr>PowerPoint Presentation</vt:lpstr>
      <vt:lpstr>Our Services</vt:lpstr>
      <vt:lpstr>Value Proposition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iHealthBuddy</dc:title>
  <dc:creator>Disha</dc:creator>
  <cp:lastModifiedBy>Anushka Jain</cp:lastModifiedBy>
  <cp:revision>20</cp:revision>
  <dcterms:modified xsi:type="dcterms:W3CDTF">2023-03-02T01:12:15Z</dcterms:modified>
</cp:coreProperties>
</file>